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handoutMasterIdLst>
    <p:handoutMasterId r:id="rId56"/>
  </p:handoutMasterIdLst>
  <p:sldIdLst>
    <p:sldId id="541" r:id="rId5"/>
    <p:sldId id="643" r:id="rId6"/>
    <p:sldId id="646" r:id="rId7"/>
    <p:sldId id="615" r:id="rId8"/>
    <p:sldId id="644" r:id="rId9"/>
    <p:sldId id="627" r:id="rId10"/>
    <p:sldId id="529" r:id="rId11"/>
    <p:sldId id="640" r:id="rId12"/>
    <p:sldId id="641" r:id="rId13"/>
    <p:sldId id="543" r:id="rId14"/>
    <p:sldId id="645" r:id="rId15"/>
    <p:sldId id="633" r:id="rId16"/>
    <p:sldId id="638" r:id="rId17"/>
    <p:sldId id="648" r:id="rId18"/>
    <p:sldId id="650" r:id="rId19"/>
    <p:sldId id="651" r:id="rId20"/>
    <p:sldId id="652" r:id="rId21"/>
    <p:sldId id="653" r:id="rId22"/>
    <p:sldId id="654" r:id="rId23"/>
    <p:sldId id="655" r:id="rId24"/>
    <p:sldId id="658" r:id="rId25"/>
    <p:sldId id="659" r:id="rId26"/>
    <p:sldId id="660" r:id="rId27"/>
    <p:sldId id="661" r:id="rId28"/>
    <p:sldId id="662" r:id="rId29"/>
    <p:sldId id="663" r:id="rId30"/>
    <p:sldId id="664" r:id="rId31"/>
    <p:sldId id="665" r:id="rId32"/>
    <p:sldId id="666" r:id="rId33"/>
    <p:sldId id="667" r:id="rId34"/>
    <p:sldId id="668" r:id="rId35"/>
    <p:sldId id="671" r:id="rId36"/>
    <p:sldId id="672" r:id="rId37"/>
    <p:sldId id="673" r:id="rId38"/>
    <p:sldId id="674" r:id="rId39"/>
    <p:sldId id="675" r:id="rId40"/>
    <p:sldId id="676" r:id="rId41"/>
    <p:sldId id="679" r:id="rId42"/>
    <p:sldId id="680" r:id="rId43"/>
    <p:sldId id="681" r:id="rId44"/>
    <p:sldId id="682" r:id="rId45"/>
    <p:sldId id="683" r:id="rId46"/>
    <p:sldId id="684" r:id="rId47"/>
    <p:sldId id="685" r:id="rId48"/>
    <p:sldId id="686" r:id="rId49"/>
    <p:sldId id="687" r:id="rId50"/>
    <p:sldId id="688" r:id="rId51"/>
    <p:sldId id="689" r:id="rId52"/>
    <p:sldId id="697" r:id="rId53"/>
    <p:sldId id="632"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242"/>
    <a:srgbClr val="F7BBAF"/>
    <a:srgbClr val="000000"/>
    <a:srgbClr val="1D5759"/>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38" autoAdjust="0"/>
    <p:restoredTop sz="90349" autoAdjust="0"/>
  </p:normalViewPr>
  <p:slideViewPr>
    <p:cSldViewPr snapToGrid="0">
      <p:cViewPr varScale="1">
        <p:scale>
          <a:sx n="66" d="100"/>
          <a:sy n="66" d="100"/>
        </p:scale>
        <p:origin x="1260" y="66"/>
      </p:cViewPr>
      <p:guideLst>
        <p:guide pos="3840"/>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ata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image" Target="../media/image22.jpeg"/></Relationships>
</file>

<file path=ppt/diagrams/_rels/data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_rels/data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diagrams/_rels/data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image" Target="../media/image22.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6E7E3C-8465-4411-A196-6C1A22F564C5}" type="doc">
      <dgm:prSet loTypeId="urn:microsoft.com/office/officeart/2005/8/layout/cycle8" loCatId="cycle" qsTypeId="urn:microsoft.com/office/officeart/2005/8/quickstyle/simple5" qsCatId="simple" csTypeId="urn:microsoft.com/office/officeart/2005/8/colors/accent1_5" csCatId="accent1" phldr="1"/>
      <dgm:spPr/>
    </dgm:pt>
    <dgm:pt modelId="{755BD5DB-9019-4446-926B-BE5CAB42EB31}">
      <dgm:prSet phldrT="[Text]"/>
      <dgm:spPr/>
      <dgm:t>
        <a:bodyPr/>
        <a:lstStyle/>
        <a:p>
          <a:r>
            <a:rPr lang="en-GB" b="1" dirty="0" smtClean="0"/>
            <a:t>Good Governance</a:t>
          </a:r>
        </a:p>
        <a:p>
          <a:endParaRPr lang="en-GB" dirty="0" smtClean="0"/>
        </a:p>
      </dgm:t>
    </dgm:pt>
    <dgm:pt modelId="{A184C10E-5937-4FF3-BC3C-2D28CF4383AE}" type="parTrans" cxnId="{23A42C86-630C-40C7-977D-4AC5661B6B84}">
      <dgm:prSet/>
      <dgm:spPr/>
      <dgm:t>
        <a:bodyPr/>
        <a:lstStyle/>
        <a:p>
          <a:endParaRPr lang="en-GB"/>
        </a:p>
      </dgm:t>
    </dgm:pt>
    <dgm:pt modelId="{D43511C1-71D1-4B24-83D6-C7ADBFCF6620}" type="sibTrans" cxnId="{23A42C86-630C-40C7-977D-4AC5661B6B84}">
      <dgm:prSet/>
      <dgm:spPr/>
      <dgm:t>
        <a:bodyPr/>
        <a:lstStyle/>
        <a:p>
          <a:endParaRPr lang="en-GB"/>
        </a:p>
      </dgm:t>
    </dgm:pt>
    <dgm:pt modelId="{2A112AEC-D00D-4870-A234-C0FB8B2ACF60}">
      <dgm:prSet phldrT="[Text]"/>
      <dgm:spPr/>
      <dgm:t>
        <a:bodyPr/>
        <a:lstStyle/>
        <a:p>
          <a:r>
            <a:rPr lang="en-GB" b="1" dirty="0" smtClean="0"/>
            <a:t>Sound Design and Planning</a:t>
          </a:r>
          <a:endParaRPr lang="en-GB" b="1" dirty="0"/>
        </a:p>
      </dgm:t>
    </dgm:pt>
    <dgm:pt modelId="{388CB542-3104-4633-94F7-362A7CAB2EAC}" type="parTrans" cxnId="{E11D5FD1-6437-421A-BEA2-A3A9977B2832}">
      <dgm:prSet/>
      <dgm:spPr/>
      <dgm:t>
        <a:bodyPr/>
        <a:lstStyle/>
        <a:p>
          <a:endParaRPr lang="en-GB"/>
        </a:p>
      </dgm:t>
    </dgm:pt>
    <dgm:pt modelId="{91321AFB-C220-4AB5-BAB7-9EA571925691}" type="sibTrans" cxnId="{E11D5FD1-6437-421A-BEA2-A3A9977B2832}">
      <dgm:prSet/>
      <dgm:spPr/>
      <dgm:t>
        <a:bodyPr/>
        <a:lstStyle/>
        <a:p>
          <a:endParaRPr lang="en-GB"/>
        </a:p>
      </dgm:t>
    </dgm:pt>
    <dgm:pt modelId="{929BF2B5-3F53-481F-9459-43F2545B7A95}">
      <dgm:prSet phldrT="[Text]"/>
      <dgm:spPr/>
      <dgm:t>
        <a:bodyPr/>
        <a:lstStyle/>
        <a:p>
          <a:r>
            <a:rPr lang="it-IT" b="1" dirty="0" smtClean="0"/>
            <a:t>Effective Management</a:t>
          </a:r>
          <a:endParaRPr lang="en-GB" b="1" dirty="0"/>
        </a:p>
      </dgm:t>
    </dgm:pt>
    <dgm:pt modelId="{48C3DC7F-D5E5-4B88-838E-AAC68D0FC8E6}" type="sibTrans" cxnId="{892CEBFA-E83F-46A3-83E3-88FCAFB3CD1D}">
      <dgm:prSet/>
      <dgm:spPr/>
      <dgm:t>
        <a:bodyPr/>
        <a:lstStyle/>
        <a:p>
          <a:endParaRPr lang="en-GB"/>
        </a:p>
      </dgm:t>
    </dgm:pt>
    <dgm:pt modelId="{C0A1B87E-5230-45DA-B4C7-53AF20218CBD}" type="parTrans" cxnId="{892CEBFA-E83F-46A3-83E3-88FCAFB3CD1D}">
      <dgm:prSet/>
      <dgm:spPr/>
      <dgm:t>
        <a:bodyPr/>
        <a:lstStyle/>
        <a:p>
          <a:endParaRPr lang="en-GB"/>
        </a:p>
      </dgm:t>
    </dgm:pt>
    <dgm:pt modelId="{3CC2B836-F45C-494D-B426-6DC059FE3EA1}" type="pres">
      <dgm:prSet presAssocID="{AE6E7E3C-8465-4411-A196-6C1A22F564C5}" presName="compositeShape" presStyleCnt="0">
        <dgm:presLayoutVars>
          <dgm:chMax val="7"/>
          <dgm:dir/>
          <dgm:resizeHandles val="exact"/>
        </dgm:presLayoutVars>
      </dgm:prSet>
      <dgm:spPr/>
    </dgm:pt>
    <dgm:pt modelId="{6FEF3150-AA73-4271-BEA5-BE788CCC5C59}" type="pres">
      <dgm:prSet presAssocID="{AE6E7E3C-8465-4411-A196-6C1A22F564C5}" presName="wedge1" presStyleLbl="node1" presStyleIdx="0" presStyleCnt="3" custLinFactNeighborY="1376"/>
      <dgm:spPr/>
      <dgm:t>
        <a:bodyPr/>
        <a:lstStyle/>
        <a:p>
          <a:endParaRPr lang="en-GB"/>
        </a:p>
      </dgm:t>
    </dgm:pt>
    <dgm:pt modelId="{2D7A748C-5BAC-4787-A6B2-7E695E1EBFC4}" type="pres">
      <dgm:prSet presAssocID="{AE6E7E3C-8465-4411-A196-6C1A22F564C5}" presName="dummy1a" presStyleCnt="0"/>
      <dgm:spPr/>
    </dgm:pt>
    <dgm:pt modelId="{9D0EAAC9-B269-4D78-B2F7-E445B658100C}" type="pres">
      <dgm:prSet presAssocID="{AE6E7E3C-8465-4411-A196-6C1A22F564C5}" presName="dummy1b" presStyleCnt="0"/>
      <dgm:spPr/>
    </dgm:pt>
    <dgm:pt modelId="{6DDB161F-4BB1-4386-9548-80F8E14379CD}" type="pres">
      <dgm:prSet presAssocID="{AE6E7E3C-8465-4411-A196-6C1A22F564C5}" presName="wedge1Tx" presStyleLbl="node1" presStyleIdx="0" presStyleCnt="3">
        <dgm:presLayoutVars>
          <dgm:chMax val="0"/>
          <dgm:chPref val="0"/>
          <dgm:bulletEnabled val="1"/>
        </dgm:presLayoutVars>
      </dgm:prSet>
      <dgm:spPr/>
      <dgm:t>
        <a:bodyPr/>
        <a:lstStyle/>
        <a:p>
          <a:endParaRPr lang="en-GB"/>
        </a:p>
      </dgm:t>
    </dgm:pt>
    <dgm:pt modelId="{3B1385F9-977F-4D27-9AAA-5FCF4A70CD6F}" type="pres">
      <dgm:prSet presAssocID="{AE6E7E3C-8465-4411-A196-6C1A22F564C5}" presName="wedge2" presStyleLbl="node1" presStyleIdx="1" presStyleCnt="3"/>
      <dgm:spPr/>
      <dgm:t>
        <a:bodyPr/>
        <a:lstStyle/>
        <a:p>
          <a:endParaRPr lang="en-GB"/>
        </a:p>
      </dgm:t>
    </dgm:pt>
    <dgm:pt modelId="{8BF660D8-40CD-4AE3-86A2-8A189B7DA70B}" type="pres">
      <dgm:prSet presAssocID="{AE6E7E3C-8465-4411-A196-6C1A22F564C5}" presName="dummy2a" presStyleCnt="0"/>
      <dgm:spPr/>
    </dgm:pt>
    <dgm:pt modelId="{1E9ACE54-A3DB-4E75-BBCF-15603A170A78}" type="pres">
      <dgm:prSet presAssocID="{AE6E7E3C-8465-4411-A196-6C1A22F564C5}" presName="dummy2b" presStyleCnt="0"/>
      <dgm:spPr/>
    </dgm:pt>
    <dgm:pt modelId="{4F012453-71E5-4C07-AFE0-A40ED8917D52}" type="pres">
      <dgm:prSet presAssocID="{AE6E7E3C-8465-4411-A196-6C1A22F564C5}" presName="wedge2Tx" presStyleLbl="node1" presStyleIdx="1" presStyleCnt="3">
        <dgm:presLayoutVars>
          <dgm:chMax val="0"/>
          <dgm:chPref val="0"/>
          <dgm:bulletEnabled val="1"/>
        </dgm:presLayoutVars>
      </dgm:prSet>
      <dgm:spPr/>
      <dgm:t>
        <a:bodyPr/>
        <a:lstStyle/>
        <a:p>
          <a:endParaRPr lang="en-GB"/>
        </a:p>
      </dgm:t>
    </dgm:pt>
    <dgm:pt modelId="{ED1B855F-D035-4F79-859C-29F41010EF5B}" type="pres">
      <dgm:prSet presAssocID="{AE6E7E3C-8465-4411-A196-6C1A22F564C5}" presName="wedge3" presStyleLbl="node1" presStyleIdx="2" presStyleCnt="3"/>
      <dgm:spPr/>
      <dgm:t>
        <a:bodyPr/>
        <a:lstStyle/>
        <a:p>
          <a:endParaRPr lang="en-GB"/>
        </a:p>
      </dgm:t>
    </dgm:pt>
    <dgm:pt modelId="{E0A39AB5-FD39-4DD9-B424-917FD240286A}" type="pres">
      <dgm:prSet presAssocID="{AE6E7E3C-8465-4411-A196-6C1A22F564C5}" presName="dummy3a" presStyleCnt="0"/>
      <dgm:spPr/>
    </dgm:pt>
    <dgm:pt modelId="{9A3DB1E2-6588-4088-B48C-AA8A0F54268B}" type="pres">
      <dgm:prSet presAssocID="{AE6E7E3C-8465-4411-A196-6C1A22F564C5}" presName="dummy3b" presStyleCnt="0"/>
      <dgm:spPr/>
    </dgm:pt>
    <dgm:pt modelId="{A681ED29-1EF5-4AAF-8AA5-932DBCFCEF51}" type="pres">
      <dgm:prSet presAssocID="{AE6E7E3C-8465-4411-A196-6C1A22F564C5}" presName="wedge3Tx" presStyleLbl="node1" presStyleIdx="2" presStyleCnt="3">
        <dgm:presLayoutVars>
          <dgm:chMax val="0"/>
          <dgm:chPref val="0"/>
          <dgm:bulletEnabled val="1"/>
        </dgm:presLayoutVars>
      </dgm:prSet>
      <dgm:spPr/>
      <dgm:t>
        <a:bodyPr/>
        <a:lstStyle/>
        <a:p>
          <a:endParaRPr lang="en-GB"/>
        </a:p>
      </dgm:t>
    </dgm:pt>
    <dgm:pt modelId="{3D91F88C-8C0C-4CD4-95F8-51CF52557BE3}" type="pres">
      <dgm:prSet presAssocID="{D43511C1-71D1-4B24-83D6-C7ADBFCF6620}" presName="arrowWedge1" presStyleLbl="fgSibTrans2D1" presStyleIdx="0" presStyleCnt="3"/>
      <dgm:spPr/>
      <dgm:t>
        <a:bodyPr/>
        <a:lstStyle/>
        <a:p>
          <a:endParaRPr lang="en-GB"/>
        </a:p>
      </dgm:t>
    </dgm:pt>
    <dgm:pt modelId="{A19555FD-7C3F-4662-BD83-7812D03E11D6}" type="pres">
      <dgm:prSet presAssocID="{91321AFB-C220-4AB5-BAB7-9EA571925691}" presName="arrowWedge2" presStyleLbl="fgSibTrans2D1" presStyleIdx="1" presStyleCnt="3"/>
      <dgm:spPr/>
    </dgm:pt>
    <dgm:pt modelId="{50EECFBB-4A25-47A7-91E5-19A4B79E4F11}" type="pres">
      <dgm:prSet presAssocID="{48C3DC7F-D5E5-4B88-838E-AAC68D0FC8E6}" presName="arrowWedge3" presStyleLbl="fgSibTrans2D1" presStyleIdx="2" presStyleCnt="3"/>
      <dgm:spPr/>
    </dgm:pt>
  </dgm:ptLst>
  <dgm:cxnLst>
    <dgm:cxn modelId="{D396D28F-1DE8-4BE1-9D1D-F13518160CDD}" type="presOf" srcId="{2A112AEC-D00D-4870-A234-C0FB8B2ACF60}" destId="{3B1385F9-977F-4D27-9AAA-5FCF4A70CD6F}" srcOrd="0" destOrd="0" presId="urn:microsoft.com/office/officeart/2005/8/layout/cycle8"/>
    <dgm:cxn modelId="{B73ABC50-F15A-44E9-9B0A-78E95D41BDDE}" type="presOf" srcId="{2A112AEC-D00D-4870-A234-C0FB8B2ACF60}" destId="{4F012453-71E5-4C07-AFE0-A40ED8917D52}" srcOrd="1" destOrd="0" presId="urn:microsoft.com/office/officeart/2005/8/layout/cycle8"/>
    <dgm:cxn modelId="{23A42C86-630C-40C7-977D-4AC5661B6B84}" srcId="{AE6E7E3C-8465-4411-A196-6C1A22F564C5}" destId="{755BD5DB-9019-4446-926B-BE5CAB42EB31}" srcOrd="0" destOrd="0" parTransId="{A184C10E-5937-4FF3-BC3C-2D28CF4383AE}" sibTransId="{D43511C1-71D1-4B24-83D6-C7ADBFCF6620}"/>
    <dgm:cxn modelId="{E11D5FD1-6437-421A-BEA2-A3A9977B2832}" srcId="{AE6E7E3C-8465-4411-A196-6C1A22F564C5}" destId="{2A112AEC-D00D-4870-A234-C0FB8B2ACF60}" srcOrd="1" destOrd="0" parTransId="{388CB542-3104-4633-94F7-362A7CAB2EAC}" sibTransId="{91321AFB-C220-4AB5-BAB7-9EA571925691}"/>
    <dgm:cxn modelId="{38C00750-F19E-4A5C-9C95-7E51C2446870}" type="presOf" srcId="{755BD5DB-9019-4446-926B-BE5CAB42EB31}" destId="{6FEF3150-AA73-4271-BEA5-BE788CCC5C59}" srcOrd="0" destOrd="0" presId="urn:microsoft.com/office/officeart/2005/8/layout/cycle8"/>
    <dgm:cxn modelId="{10282770-E057-41CB-A844-F1744C811841}" type="presOf" srcId="{AE6E7E3C-8465-4411-A196-6C1A22F564C5}" destId="{3CC2B836-F45C-494D-B426-6DC059FE3EA1}" srcOrd="0" destOrd="0" presId="urn:microsoft.com/office/officeart/2005/8/layout/cycle8"/>
    <dgm:cxn modelId="{892CEBFA-E83F-46A3-83E3-88FCAFB3CD1D}" srcId="{AE6E7E3C-8465-4411-A196-6C1A22F564C5}" destId="{929BF2B5-3F53-481F-9459-43F2545B7A95}" srcOrd="2" destOrd="0" parTransId="{C0A1B87E-5230-45DA-B4C7-53AF20218CBD}" sibTransId="{48C3DC7F-D5E5-4B88-838E-AAC68D0FC8E6}"/>
    <dgm:cxn modelId="{CA1488C6-B55C-4BD4-BAAC-EA8A419C19A7}" type="presOf" srcId="{929BF2B5-3F53-481F-9459-43F2545B7A95}" destId="{A681ED29-1EF5-4AAF-8AA5-932DBCFCEF51}" srcOrd="1" destOrd="0" presId="urn:microsoft.com/office/officeart/2005/8/layout/cycle8"/>
    <dgm:cxn modelId="{A50996D7-2256-40BA-BC02-9F86772A5CE7}" type="presOf" srcId="{929BF2B5-3F53-481F-9459-43F2545B7A95}" destId="{ED1B855F-D035-4F79-859C-29F41010EF5B}" srcOrd="0" destOrd="0" presId="urn:microsoft.com/office/officeart/2005/8/layout/cycle8"/>
    <dgm:cxn modelId="{00CF8FFE-36DF-4AA9-8DBE-0CD6D0CB43F1}" type="presOf" srcId="{755BD5DB-9019-4446-926B-BE5CAB42EB31}" destId="{6DDB161F-4BB1-4386-9548-80F8E14379CD}" srcOrd="1" destOrd="0" presId="urn:microsoft.com/office/officeart/2005/8/layout/cycle8"/>
    <dgm:cxn modelId="{962C572A-55A0-4566-A9C3-ED6168D13FEE}" type="presParOf" srcId="{3CC2B836-F45C-494D-B426-6DC059FE3EA1}" destId="{6FEF3150-AA73-4271-BEA5-BE788CCC5C59}" srcOrd="0" destOrd="0" presId="urn:microsoft.com/office/officeart/2005/8/layout/cycle8"/>
    <dgm:cxn modelId="{DC2091E3-DBE2-4D74-9EEB-9DFB2C0908EB}" type="presParOf" srcId="{3CC2B836-F45C-494D-B426-6DC059FE3EA1}" destId="{2D7A748C-5BAC-4787-A6B2-7E695E1EBFC4}" srcOrd="1" destOrd="0" presId="urn:microsoft.com/office/officeart/2005/8/layout/cycle8"/>
    <dgm:cxn modelId="{AA920754-9693-4341-8AA3-0AF575ED7543}" type="presParOf" srcId="{3CC2B836-F45C-494D-B426-6DC059FE3EA1}" destId="{9D0EAAC9-B269-4D78-B2F7-E445B658100C}" srcOrd="2" destOrd="0" presId="urn:microsoft.com/office/officeart/2005/8/layout/cycle8"/>
    <dgm:cxn modelId="{5B8253F7-77F5-4BA4-A8E0-B2EE9F7877BE}" type="presParOf" srcId="{3CC2B836-F45C-494D-B426-6DC059FE3EA1}" destId="{6DDB161F-4BB1-4386-9548-80F8E14379CD}" srcOrd="3" destOrd="0" presId="urn:microsoft.com/office/officeart/2005/8/layout/cycle8"/>
    <dgm:cxn modelId="{E564FCF7-3775-4089-8214-1D2F30E0D0DC}" type="presParOf" srcId="{3CC2B836-F45C-494D-B426-6DC059FE3EA1}" destId="{3B1385F9-977F-4D27-9AAA-5FCF4A70CD6F}" srcOrd="4" destOrd="0" presId="urn:microsoft.com/office/officeart/2005/8/layout/cycle8"/>
    <dgm:cxn modelId="{B6050097-A881-4834-9C3C-A2766D9A6520}" type="presParOf" srcId="{3CC2B836-F45C-494D-B426-6DC059FE3EA1}" destId="{8BF660D8-40CD-4AE3-86A2-8A189B7DA70B}" srcOrd="5" destOrd="0" presId="urn:microsoft.com/office/officeart/2005/8/layout/cycle8"/>
    <dgm:cxn modelId="{508E76C6-42C7-4B53-87F5-20854E928B80}" type="presParOf" srcId="{3CC2B836-F45C-494D-B426-6DC059FE3EA1}" destId="{1E9ACE54-A3DB-4E75-BBCF-15603A170A78}" srcOrd="6" destOrd="0" presId="urn:microsoft.com/office/officeart/2005/8/layout/cycle8"/>
    <dgm:cxn modelId="{BEABE26C-E16E-4F92-8BA1-2073DD739133}" type="presParOf" srcId="{3CC2B836-F45C-494D-B426-6DC059FE3EA1}" destId="{4F012453-71E5-4C07-AFE0-A40ED8917D52}" srcOrd="7" destOrd="0" presId="urn:microsoft.com/office/officeart/2005/8/layout/cycle8"/>
    <dgm:cxn modelId="{5178141F-2E46-43B6-A9A3-8275787FA18C}" type="presParOf" srcId="{3CC2B836-F45C-494D-B426-6DC059FE3EA1}" destId="{ED1B855F-D035-4F79-859C-29F41010EF5B}" srcOrd="8" destOrd="0" presId="urn:microsoft.com/office/officeart/2005/8/layout/cycle8"/>
    <dgm:cxn modelId="{649D46A5-CB47-44D7-A967-0E0FFCA6E43A}" type="presParOf" srcId="{3CC2B836-F45C-494D-B426-6DC059FE3EA1}" destId="{E0A39AB5-FD39-4DD9-B424-917FD240286A}" srcOrd="9" destOrd="0" presId="urn:microsoft.com/office/officeart/2005/8/layout/cycle8"/>
    <dgm:cxn modelId="{A464456F-0239-480F-8D30-AC18F1C1CD75}" type="presParOf" srcId="{3CC2B836-F45C-494D-B426-6DC059FE3EA1}" destId="{9A3DB1E2-6588-4088-B48C-AA8A0F54268B}" srcOrd="10" destOrd="0" presId="urn:microsoft.com/office/officeart/2005/8/layout/cycle8"/>
    <dgm:cxn modelId="{A412191D-9B2B-40EC-B457-9C4360133FFE}" type="presParOf" srcId="{3CC2B836-F45C-494D-B426-6DC059FE3EA1}" destId="{A681ED29-1EF5-4AAF-8AA5-932DBCFCEF51}" srcOrd="11" destOrd="0" presId="urn:microsoft.com/office/officeart/2005/8/layout/cycle8"/>
    <dgm:cxn modelId="{CC84E865-B601-4BEA-9DF0-80137EDB20BE}" type="presParOf" srcId="{3CC2B836-F45C-494D-B426-6DC059FE3EA1}" destId="{3D91F88C-8C0C-4CD4-95F8-51CF52557BE3}" srcOrd="12" destOrd="0" presId="urn:microsoft.com/office/officeart/2005/8/layout/cycle8"/>
    <dgm:cxn modelId="{E59FB4DF-47C0-454E-B011-4E51359E1609}" type="presParOf" srcId="{3CC2B836-F45C-494D-B426-6DC059FE3EA1}" destId="{A19555FD-7C3F-4662-BD83-7812D03E11D6}" srcOrd="13" destOrd="0" presId="urn:microsoft.com/office/officeart/2005/8/layout/cycle8"/>
    <dgm:cxn modelId="{AAD41ADE-9B9C-4E52-A3A9-E456F9DCE529}" type="presParOf" srcId="{3CC2B836-F45C-494D-B426-6DC059FE3EA1}" destId="{50EECFBB-4A25-47A7-91E5-19A4B79E4F11}"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05747F-C2B6-48F4-B230-931F3251F608}"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7E505937-A1D1-4FCF-B857-F28870C2B438}">
      <dgm:prSet phldrT="[Text]"/>
      <dgm:spPr/>
      <dgm:t>
        <a:bodyPr/>
        <a:lstStyle/>
        <a:p>
          <a:r>
            <a:rPr lang="en-US" b="1" dirty="0" smtClean="0">
              <a:solidFill>
                <a:schemeClr val="bg2">
                  <a:lumMod val="65000"/>
                  <a:lumOff val="35000"/>
                </a:schemeClr>
              </a:solidFill>
            </a:rPr>
            <a:t>COMPONENTS</a:t>
          </a:r>
          <a:endParaRPr lang="en-US" b="1" dirty="0">
            <a:solidFill>
              <a:schemeClr val="bg2">
                <a:lumMod val="65000"/>
                <a:lumOff val="35000"/>
              </a:schemeClr>
            </a:solidFill>
          </a:endParaRPr>
        </a:p>
      </dgm:t>
      <dgm:extLst>
        <a:ext uri="{E40237B7-FDA0-4F09-8148-C483321AD2D9}">
          <dgm14:cNvPr xmlns:dgm14="http://schemas.microsoft.com/office/drawing/2010/diagram" id="0" name="" title="Step 1 Title"/>
        </a:ext>
      </dgm:extLst>
    </dgm:pt>
    <dgm:pt modelId="{C7132FAD-B185-4405-ABD4-A30DEAC13416}" type="parTrans" cxnId="{2577AF47-547F-47F7-A484-871FB3256470}">
      <dgm:prSet/>
      <dgm:spPr/>
      <dgm:t>
        <a:bodyPr/>
        <a:lstStyle/>
        <a:p>
          <a:endParaRPr lang="en-US"/>
        </a:p>
      </dgm:t>
    </dgm:pt>
    <dgm:pt modelId="{3B7DB6A5-4C5E-46B9-A357-36BB8E4D8D85}" type="sibTrans" cxnId="{2577AF47-547F-47F7-A484-871FB3256470}">
      <dgm:prSet/>
      <dgm:spPr/>
      <dgm:t>
        <a:bodyPr/>
        <a:lstStyle/>
        <a:p>
          <a:endParaRPr lang="en-US"/>
        </a:p>
      </dgm:t>
    </dgm:pt>
    <dgm:pt modelId="{754976FE-E4B0-4743-B453-0E44EC68399E}">
      <dgm:prSet phldrT="[Text]"/>
      <dgm:spPr/>
      <dgm:t>
        <a:bodyPr/>
        <a:lstStyle/>
        <a:p>
          <a:r>
            <a:rPr lang="es-ES" dirty="0" err="1" smtClean="0"/>
            <a:t>Three</a:t>
          </a:r>
          <a:r>
            <a:rPr lang="es-ES" dirty="0" smtClean="0"/>
            <a:t> central </a:t>
          </a:r>
          <a:r>
            <a:rPr lang="es-ES" dirty="0" err="1" smtClean="0"/>
            <a:t>elements</a:t>
          </a:r>
          <a:r>
            <a:rPr lang="es-ES" dirty="0" smtClean="0"/>
            <a:t> to </a:t>
          </a:r>
          <a:r>
            <a:rPr lang="es-ES" dirty="0" err="1" smtClean="0"/>
            <a:t>area-based</a:t>
          </a:r>
          <a:r>
            <a:rPr lang="es-ES" dirty="0" smtClean="0"/>
            <a:t> </a:t>
          </a:r>
          <a:r>
            <a:rPr lang="es-ES" dirty="0" err="1" smtClean="0"/>
            <a:t>conservation</a:t>
          </a:r>
          <a:endParaRPr lang="en-US" dirty="0"/>
        </a:p>
      </dgm:t>
      <dgm:extLst>
        <a:ext uri="{E40237B7-FDA0-4F09-8148-C483321AD2D9}">
          <dgm14:cNvPr xmlns:dgm14="http://schemas.microsoft.com/office/drawing/2010/diagram" id="0" name="" title="Step 1 task description"/>
        </a:ext>
      </dgm:extLst>
    </dgm:pt>
    <dgm:pt modelId="{4D9FEAA5-C005-491D-B43A-D4F62D2E4495}" type="parTrans" cxnId="{76698416-48B6-446C-BC4D-BBB529F863E9}">
      <dgm:prSet/>
      <dgm:spPr/>
      <dgm:t>
        <a:bodyPr/>
        <a:lstStyle/>
        <a:p>
          <a:endParaRPr lang="en-US"/>
        </a:p>
      </dgm:t>
    </dgm:pt>
    <dgm:pt modelId="{C2AD5ED6-AB5F-4192-9A90-DE66475C951C}" type="sibTrans" cxnId="{76698416-48B6-446C-BC4D-BBB529F863E9}">
      <dgm:prSet/>
      <dgm:spPr/>
      <dgm:t>
        <a:bodyPr/>
        <a:lstStyle/>
        <a:p>
          <a:endParaRPr lang="en-US"/>
        </a:p>
      </dgm:t>
    </dgm:pt>
    <dgm:pt modelId="{8129FD2A-3327-4A99-8DA3-3ED69C380BBF}">
      <dgm:prSet phldrT="[Text]"/>
      <dgm:spPr/>
      <dgm:t>
        <a:bodyPr/>
        <a:lstStyle/>
        <a:p>
          <a:r>
            <a:rPr lang="en-GB" dirty="0" smtClean="0"/>
            <a:t>Combined, these deliver successful conservation outcomes</a:t>
          </a:r>
          <a:endParaRPr lang="en-US" dirty="0"/>
        </a:p>
      </dgm:t>
    </dgm:pt>
    <dgm:pt modelId="{7DD5F013-3D04-49E8-82EB-A8639C5DF3F3}" type="parTrans" cxnId="{3CCD9ABD-CF95-40F9-A5E9-A867124D36C2}">
      <dgm:prSet/>
      <dgm:spPr/>
      <dgm:t>
        <a:bodyPr/>
        <a:lstStyle/>
        <a:p>
          <a:endParaRPr lang="en-US"/>
        </a:p>
      </dgm:t>
    </dgm:pt>
    <dgm:pt modelId="{A8260337-4981-49E0-A0A2-2BCA817F7F39}" type="sibTrans" cxnId="{3CCD9ABD-CF95-40F9-A5E9-A867124D36C2}">
      <dgm:prSet/>
      <dgm:spPr/>
      <dgm:t>
        <a:bodyPr/>
        <a:lstStyle/>
        <a:p>
          <a:endParaRPr lang="en-US"/>
        </a:p>
      </dgm:t>
    </dgm:pt>
    <dgm:pt modelId="{B1295C8C-8D1F-43C6-82C9-E9A0C9D69E91}">
      <dgm:prSet phldrT="[Text]"/>
      <dgm:spPr/>
      <dgm:t>
        <a:bodyPr/>
        <a:lstStyle/>
        <a:p>
          <a:r>
            <a:rPr lang="en-US" b="1" dirty="0" smtClean="0">
              <a:solidFill>
                <a:schemeClr val="bg2">
                  <a:lumMod val="65000"/>
                  <a:lumOff val="35000"/>
                </a:schemeClr>
              </a:solidFill>
            </a:rPr>
            <a:t>CRITERIA</a:t>
          </a:r>
          <a:endParaRPr lang="en-US" b="1" dirty="0">
            <a:solidFill>
              <a:schemeClr val="bg2">
                <a:lumMod val="65000"/>
                <a:lumOff val="35000"/>
              </a:schemeClr>
            </a:solidFill>
          </a:endParaRPr>
        </a:p>
      </dgm:t>
      <dgm:extLst>
        <a:ext uri="{E40237B7-FDA0-4F09-8148-C483321AD2D9}">
          <dgm14:cNvPr xmlns:dgm14="http://schemas.microsoft.com/office/drawing/2010/diagram" id="0" name="" title="Step 2 Title"/>
        </a:ext>
      </dgm:extLst>
    </dgm:pt>
    <dgm:pt modelId="{E5C704B0-DB8C-4E8C-A7B3-49A7A120BF7B}" type="parTrans" cxnId="{47137A9B-2AFD-43A1-BF60-A42D27E140F6}">
      <dgm:prSet/>
      <dgm:spPr/>
      <dgm:t>
        <a:bodyPr/>
        <a:lstStyle/>
        <a:p>
          <a:endParaRPr lang="en-US"/>
        </a:p>
      </dgm:t>
    </dgm:pt>
    <dgm:pt modelId="{8C31FF87-D786-498F-B4F8-FA4F5650B856}" type="sibTrans" cxnId="{47137A9B-2AFD-43A1-BF60-A42D27E140F6}">
      <dgm:prSet/>
      <dgm:spPr/>
      <dgm:t>
        <a:bodyPr/>
        <a:lstStyle/>
        <a:p>
          <a:endParaRPr lang="en-US"/>
        </a:p>
      </dgm:t>
    </dgm:pt>
    <dgm:pt modelId="{3DC9E84D-4109-41D9-B23B-CD33F63307C9}">
      <dgm:prSet phldrT="[Text]"/>
      <dgm:spPr/>
      <dgm:t>
        <a:bodyPr/>
        <a:lstStyle/>
        <a:p>
          <a:r>
            <a:rPr lang="es-ES" dirty="0" smtClean="0"/>
            <a:t>17 </a:t>
          </a:r>
          <a:r>
            <a:rPr lang="es-ES" dirty="0" err="1" smtClean="0"/>
            <a:t>criteria</a:t>
          </a:r>
          <a:r>
            <a:rPr lang="es-ES" dirty="0" smtClean="0"/>
            <a:t> </a:t>
          </a:r>
          <a:r>
            <a:rPr lang="es-ES" dirty="0" err="1" smtClean="0"/>
            <a:t>that</a:t>
          </a:r>
          <a:r>
            <a:rPr lang="es-ES" dirty="0" smtClean="0"/>
            <a:t> describe </a:t>
          </a:r>
          <a:r>
            <a:rPr lang="es-ES" dirty="0" err="1" smtClean="0"/>
            <a:t>success</a:t>
          </a:r>
          <a:endParaRPr lang="en-US" dirty="0"/>
        </a:p>
      </dgm:t>
      <dgm:extLst>
        <a:ext uri="{E40237B7-FDA0-4F09-8148-C483321AD2D9}">
          <dgm14:cNvPr xmlns:dgm14="http://schemas.microsoft.com/office/drawing/2010/diagram" id="0" name="" title="Step 2 task description"/>
        </a:ext>
      </dgm:extLst>
    </dgm:pt>
    <dgm:pt modelId="{D44FDFB6-DCEB-482B-A44F-4AD4680B4845}" type="parTrans" cxnId="{7A48A55B-5522-4A42-ADC5-ACE0221D155E}">
      <dgm:prSet/>
      <dgm:spPr/>
      <dgm:t>
        <a:bodyPr/>
        <a:lstStyle/>
        <a:p>
          <a:endParaRPr lang="en-US"/>
        </a:p>
      </dgm:t>
    </dgm:pt>
    <dgm:pt modelId="{EF816448-0FE2-4DFA-B1FE-96F43A2497E4}" type="sibTrans" cxnId="{7A48A55B-5522-4A42-ADC5-ACE0221D155E}">
      <dgm:prSet/>
      <dgm:spPr/>
      <dgm:t>
        <a:bodyPr/>
        <a:lstStyle/>
        <a:p>
          <a:endParaRPr lang="en-US"/>
        </a:p>
      </dgm:t>
    </dgm:pt>
    <dgm:pt modelId="{398C4C62-02C4-4A91-B786-6B3C60549C0C}">
      <dgm:prSet phldrT="[Text]"/>
      <dgm:spPr/>
      <dgm:t>
        <a:bodyPr/>
        <a:lstStyle/>
        <a:p>
          <a:r>
            <a:rPr lang="en-GB" dirty="0" err="1" smtClean="0"/>
            <a:t>Globallly</a:t>
          </a:r>
          <a:r>
            <a:rPr lang="en-GB" dirty="0" smtClean="0"/>
            <a:t> consistent</a:t>
          </a:r>
          <a:endParaRPr lang="en-US" dirty="0"/>
        </a:p>
      </dgm:t>
    </dgm:pt>
    <dgm:pt modelId="{710BAE6A-1D03-4BB0-8C25-75B698134579}" type="parTrans" cxnId="{050FAFEF-930A-4126-A547-7BE7741083AA}">
      <dgm:prSet/>
      <dgm:spPr/>
      <dgm:t>
        <a:bodyPr/>
        <a:lstStyle/>
        <a:p>
          <a:endParaRPr lang="en-US"/>
        </a:p>
      </dgm:t>
    </dgm:pt>
    <dgm:pt modelId="{A606B13E-BFAD-4B31-AAA7-E78B10EBF07E}" type="sibTrans" cxnId="{050FAFEF-930A-4126-A547-7BE7741083AA}">
      <dgm:prSet/>
      <dgm:spPr/>
      <dgm:t>
        <a:bodyPr/>
        <a:lstStyle/>
        <a:p>
          <a:endParaRPr lang="en-US"/>
        </a:p>
      </dgm:t>
    </dgm:pt>
    <dgm:pt modelId="{1B41DC41-29F0-4922-BFC5-D6FC08605C24}">
      <dgm:prSet phldrT="[Text]"/>
      <dgm:spPr/>
      <dgm:t>
        <a:bodyPr/>
        <a:lstStyle/>
        <a:p>
          <a:r>
            <a:rPr lang="en-US" b="1" dirty="0" smtClean="0">
              <a:solidFill>
                <a:schemeClr val="bg2">
                  <a:lumMod val="65000"/>
                  <a:lumOff val="35000"/>
                </a:schemeClr>
              </a:solidFill>
            </a:rPr>
            <a:t>INDICATORS</a:t>
          </a:r>
          <a:endParaRPr lang="en-US" b="1" dirty="0">
            <a:solidFill>
              <a:schemeClr val="bg2">
                <a:lumMod val="65000"/>
                <a:lumOff val="35000"/>
              </a:schemeClr>
            </a:solidFill>
          </a:endParaRPr>
        </a:p>
      </dgm:t>
      <dgm:extLst>
        <a:ext uri="{E40237B7-FDA0-4F09-8148-C483321AD2D9}">
          <dgm14:cNvPr xmlns:dgm14="http://schemas.microsoft.com/office/drawing/2010/diagram" id="0" name="" title="Step 3 Title"/>
        </a:ext>
      </dgm:extLst>
    </dgm:pt>
    <dgm:pt modelId="{CE9E3E3B-2FC2-4FCA-97C2-0743E0F5A1A8}" type="parTrans" cxnId="{EBEFFE02-D79C-4682-B676-2C45B3EDDB59}">
      <dgm:prSet/>
      <dgm:spPr/>
      <dgm:t>
        <a:bodyPr/>
        <a:lstStyle/>
        <a:p>
          <a:endParaRPr lang="en-US"/>
        </a:p>
      </dgm:t>
    </dgm:pt>
    <dgm:pt modelId="{B1482198-B815-4549-93A1-1975942E3B24}" type="sibTrans" cxnId="{EBEFFE02-D79C-4682-B676-2C45B3EDDB59}">
      <dgm:prSet/>
      <dgm:spPr/>
      <dgm:t>
        <a:bodyPr/>
        <a:lstStyle/>
        <a:p>
          <a:endParaRPr lang="en-US"/>
        </a:p>
      </dgm:t>
    </dgm:pt>
    <dgm:pt modelId="{4777BA7A-CB4C-4047-A5C1-19C4370C7AE7}">
      <dgm:prSet phldrT="[Text]"/>
      <dgm:spPr/>
      <dgm:t>
        <a:bodyPr/>
        <a:lstStyle/>
        <a:p>
          <a:r>
            <a:rPr lang="en-GB" dirty="0" smtClean="0"/>
            <a:t>50 generic indicators</a:t>
          </a:r>
          <a:endParaRPr lang="en-US" dirty="0"/>
        </a:p>
      </dgm:t>
      <dgm:extLst>
        <a:ext uri="{E40237B7-FDA0-4F09-8148-C483321AD2D9}">
          <dgm14:cNvPr xmlns:dgm14="http://schemas.microsoft.com/office/drawing/2010/diagram" id="0" name="" title="Step 3 task description"/>
        </a:ext>
      </dgm:extLst>
    </dgm:pt>
    <dgm:pt modelId="{DBA40324-CF00-4C14-AB62-75C05DB6EAE5}" type="parTrans" cxnId="{991CB489-1893-438D-BC32-42AAD94F996C}">
      <dgm:prSet/>
      <dgm:spPr/>
      <dgm:t>
        <a:bodyPr/>
        <a:lstStyle/>
        <a:p>
          <a:endParaRPr lang="en-US"/>
        </a:p>
      </dgm:t>
    </dgm:pt>
    <dgm:pt modelId="{494B452E-9B16-41EA-8512-F0037B9C3E0D}" type="sibTrans" cxnId="{991CB489-1893-438D-BC32-42AAD94F996C}">
      <dgm:prSet/>
      <dgm:spPr/>
      <dgm:t>
        <a:bodyPr/>
        <a:lstStyle/>
        <a:p>
          <a:endParaRPr lang="en-US"/>
        </a:p>
      </dgm:t>
    </dgm:pt>
    <dgm:pt modelId="{6C394397-D1FF-412A-9B1A-A1C7497BA927}">
      <dgm:prSet phldrT="[Text]"/>
      <dgm:spPr/>
      <dgm:t>
        <a:bodyPr/>
        <a:lstStyle/>
        <a:p>
          <a:r>
            <a:rPr lang="en-US" dirty="0" smtClean="0"/>
            <a:t>Adaptable to a regional or national context</a:t>
          </a:r>
          <a:endParaRPr lang="en-US" dirty="0"/>
        </a:p>
      </dgm:t>
    </dgm:pt>
    <dgm:pt modelId="{425D4D77-0B0F-403F-9E7B-0D6810A3F122}" type="parTrans" cxnId="{40E1DA70-D516-4525-B8C3-5B91C3FA1389}">
      <dgm:prSet/>
      <dgm:spPr/>
      <dgm:t>
        <a:bodyPr/>
        <a:lstStyle/>
        <a:p>
          <a:endParaRPr lang="en-US"/>
        </a:p>
      </dgm:t>
    </dgm:pt>
    <dgm:pt modelId="{C962F407-523D-4723-A0B0-319C51C91A51}" type="sibTrans" cxnId="{40E1DA70-D516-4525-B8C3-5B91C3FA1389}">
      <dgm:prSet/>
      <dgm:spPr/>
      <dgm:t>
        <a:bodyPr/>
        <a:lstStyle/>
        <a:p>
          <a:endParaRPr lang="en-US"/>
        </a:p>
      </dgm:t>
    </dgm:pt>
    <dgm:pt modelId="{0D5D61AC-5259-40CD-8E60-C7A60C9E094C}" type="pres">
      <dgm:prSet presAssocID="{CE05747F-C2B6-48F4-B230-931F3251F608}" presName="linear" presStyleCnt="0">
        <dgm:presLayoutVars>
          <dgm:animLvl val="lvl"/>
          <dgm:resizeHandles val="exact"/>
        </dgm:presLayoutVars>
      </dgm:prSet>
      <dgm:spPr/>
      <dgm:t>
        <a:bodyPr/>
        <a:lstStyle/>
        <a:p>
          <a:endParaRPr lang="en-GB"/>
        </a:p>
      </dgm:t>
    </dgm:pt>
    <dgm:pt modelId="{E48273AB-5110-4FB3-8068-77F1E8C19D70}" type="pres">
      <dgm:prSet presAssocID="{7E505937-A1D1-4FCF-B857-F28870C2B438}" presName="parentText" presStyleLbl="node1" presStyleIdx="0" presStyleCnt="3">
        <dgm:presLayoutVars>
          <dgm:chMax val="0"/>
          <dgm:bulletEnabled val="1"/>
        </dgm:presLayoutVars>
      </dgm:prSet>
      <dgm:spPr/>
      <dgm:t>
        <a:bodyPr/>
        <a:lstStyle/>
        <a:p>
          <a:endParaRPr lang="en-GB"/>
        </a:p>
      </dgm:t>
    </dgm:pt>
    <dgm:pt modelId="{160743BD-F44D-4BF3-9863-F5D166FDBEF5}" type="pres">
      <dgm:prSet presAssocID="{7E505937-A1D1-4FCF-B857-F28870C2B438}" presName="childText" presStyleLbl="revTx" presStyleIdx="0" presStyleCnt="3">
        <dgm:presLayoutVars>
          <dgm:bulletEnabled val="1"/>
        </dgm:presLayoutVars>
      </dgm:prSet>
      <dgm:spPr/>
      <dgm:t>
        <a:bodyPr/>
        <a:lstStyle/>
        <a:p>
          <a:endParaRPr lang="en-GB"/>
        </a:p>
      </dgm:t>
    </dgm:pt>
    <dgm:pt modelId="{046C0C59-7736-4C26-9A8E-1506162FED79}" type="pres">
      <dgm:prSet presAssocID="{B1295C8C-8D1F-43C6-82C9-E9A0C9D69E91}" presName="parentText" presStyleLbl="node1" presStyleIdx="1" presStyleCnt="3">
        <dgm:presLayoutVars>
          <dgm:chMax val="0"/>
          <dgm:bulletEnabled val="1"/>
        </dgm:presLayoutVars>
      </dgm:prSet>
      <dgm:spPr/>
      <dgm:t>
        <a:bodyPr/>
        <a:lstStyle/>
        <a:p>
          <a:endParaRPr lang="en-GB"/>
        </a:p>
      </dgm:t>
    </dgm:pt>
    <dgm:pt modelId="{F86B86AC-A25F-4FAD-BD44-13D6286DB5AC}" type="pres">
      <dgm:prSet presAssocID="{B1295C8C-8D1F-43C6-82C9-E9A0C9D69E91}" presName="childText" presStyleLbl="revTx" presStyleIdx="1" presStyleCnt="3">
        <dgm:presLayoutVars>
          <dgm:bulletEnabled val="1"/>
        </dgm:presLayoutVars>
      </dgm:prSet>
      <dgm:spPr/>
      <dgm:t>
        <a:bodyPr/>
        <a:lstStyle/>
        <a:p>
          <a:endParaRPr lang="en-GB"/>
        </a:p>
      </dgm:t>
    </dgm:pt>
    <dgm:pt modelId="{E43C16AD-ED87-4AE7-B02C-E4364DEA3E01}" type="pres">
      <dgm:prSet presAssocID="{1B41DC41-29F0-4922-BFC5-D6FC08605C24}" presName="parentText" presStyleLbl="node1" presStyleIdx="2" presStyleCnt="3">
        <dgm:presLayoutVars>
          <dgm:chMax val="0"/>
          <dgm:bulletEnabled val="1"/>
        </dgm:presLayoutVars>
      </dgm:prSet>
      <dgm:spPr/>
      <dgm:t>
        <a:bodyPr/>
        <a:lstStyle/>
        <a:p>
          <a:endParaRPr lang="en-GB"/>
        </a:p>
      </dgm:t>
    </dgm:pt>
    <dgm:pt modelId="{6419255D-07C5-4751-8C60-74B067466F25}" type="pres">
      <dgm:prSet presAssocID="{1B41DC41-29F0-4922-BFC5-D6FC08605C24}" presName="childText" presStyleLbl="revTx" presStyleIdx="2" presStyleCnt="3">
        <dgm:presLayoutVars>
          <dgm:bulletEnabled val="1"/>
        </dgm:presLayoutVars>
      </dgm:prSet>
      <dgm:spPr/>
      <dgm:t>
        <a:bodyPr/>
        <a:lstStyle/>
        <a:p>
          <a:endParaRPr lang="en-GB"/>
        </a:p>
      </dgm:t>
    </dgm:pt>
  </dgm:ptLst>
  <dgm:cxnLst>
    <dgm:cxn modelId="{0CD97682-F8FD-4FF9-9A25-34810D4EE9A3}" type="presOf" srcId="{6C394397-D1FF-412A-9B1A-A1C7497BA927}" destId="{6419255D-07C5-4751-8C60-74B067466F25}" srcOrd="0" destOrd="1" presId="urn:microsoft.com/office/officeart/2005/8/layout/vList2"/>
    <dgm:cxn modelId="{6E6EFA82-8B91-4E3D-B5F2-F6BFE2A15FFC}" type="presOf" srcId="{398C4C62-02C4-4A91-B786-6B3C60549C0C}" destId="{F86B86AC-A25F-4FAD-BD44-13D6286DB5AC}" srcOrd="0" destOrd="1" presId="urn:microsoft.com/office/officeart/2005/8/layout/vList2"/>
    <dgm:cxn modelId="{4ED09906-9B46-4927-83A7-765C9B65AF63}" type="presOf" srcId="{754976FE-E4B0-4743-B453-0E44EC68399E}" destId="{160743BD-F44D-4BF3-9863-F5D166FDBEF5}" srcOrd="0" destOrd="0" presId="urn:microsoft.com/office/officeart/2005/8/layout/vList2"/>
    <dgm:cxn modelId="{26EFB6BE-D449-467C-9C1B-2CF44028AE4D}" type="presOf" srcId="{B1295C8C-8D1F-43C6-82C9-E9A0C9D69E91}" destId="{046C0C59-7736-4C26-9A8E-1506162FED79}" srcOrd="0" destOrd="0" presId="urn:microsoft.com/office/officeart/2005/8/layout/vList2"/>
    <dgm:cxn modelId="{CC4F4965-9212-425E-B969-7BC0F91685FE}" type="presOf" srcId="{1B41DC41-29F0-4922-BFC5-D6FC08605C24}" destId="{E43C16AD-ED87-4AE7-B02C-E4364DEA3E01}" srcOrd="0" destOrd="0" presId="urn:microsoft.com/office/officeart/2005/8/layout/vList2"/>
    <dgm:cxn modelId="{991CB489-1893-438D-BC32-42AAD94F996C}" srcId="{1B41DC41-29F0-4922-BFC5-D6FC08605C24}" destId="{4777BA7A-CB4C-4047-A5C1-19C4370C7AE7}" srcOrd="0" destOrd="0" parTransId="{DBA40324-CF00-4C14-AB62-75C05DB6EAE5}" sibTransId="{494B452E-9B16-41EA-8512-F0037B9C3E0D}"/>
    <dgm:cxn modelId="{425DF05E-9F4C-4DC1-B509-850F38A56AC4}" type="presOf" srcId="{8129FD2A-3327-4A99-8DA3-3ED69C380BBF}" destId="{160743BD-F44D-4BF3-9863-F5D166FDBEF5}" srcOrd="0" destOrd="1" presId="urn:microsoft.com/office/officeart/2005/8/layout/vList2"/>
    <dgm:cxn modelId="{76698416-48B6-446C-BC4D-BBB529F863E9}" srcId="{7E505937-A1D1-4FCF-B857-F28870C2B438}" destId="{754976FE-E4B0-4743-B453-0E44EC68399E}" srcOrd="0" destOrd="0" parTransId="{4D9FEAA5-C005-491D-B43A-D4F62D2E4495}" sibTransId="{C2AD5ED6-AB5F-4192-9A90-DE66475C951C}"/>
    <dgm:cxn modelId="{3CCD9ABD-CF95-40F9-A5E9-A867124D36C2}" srcId="{7E505937-A1D1-4FCF-B857-F28870C2B438}" destId="{8129FD2A-3327-4A99-8DA3-3ED69C380BBF}" srcOrd="1" destOrd="0" parTransId="{7DD5F013-3D04-49E8-82EB-A8639C5DF3F3}" sibTransId="{A8260337-4981-49E0-A0A2-2BCA817F7F39}"/>
    <dgm:cxn modelId="{9134DB58-A4A7-4171-A4A5-E91E53C0C9ED}" type="presOf" srcId="{4777BA7A-CB4C-4047-A5C1-19C4370C7AE7}" destId="{6419255D-07C5-4751-8C60-74B067466F25}" srcOrd="0" destOrd="0" presId="urn:microsoft.com/office/officeart/2005/8/layout/vList2"/>
    <dgm:cxn modelId="{937E88A1-E113-421F-A3B1-558236C560AF}" type="presOf" srcId="{CE05747F-C2B6-48F4-B230-931F3251F608}" destId="{0D5D61AC-5259-40CD-8E60-C7A60C9E094C}" srcOrd="0" destOrd="0" presId="urn:microsoft.com/office/officeart/2005/8/layout/vList2"/>
    <dgm:cxn modelId="{2577AF47-547F-47F7-A484-871FB3256470}" srcId="{CE05747F-C2B6-48F4-B230-931F3251F608}" destId="{7E505937-A1D1-4FCF-B857-F28870C2B438}" srcOrd="0" destOrd="0" parTransId="{C7132FAD-B185-4405-ABD4-A30DEAC13416}" sibTransId="{3B7DB6A5-4C5E-46B9-A357-36BB8E4D8D85}"/>
    <dgm:cxn modelId="{40E1DA70-D516-4525-B8C3-5B91C3FA1389}" srcId="{1B41DC41-29F0-4922-BFC5-D6FC08605C24}" destId="{6C394397-D1FF-412A-9B1A-A1C7497BA927}" srcOrd="1" destOrd="0" parTransId="{425D4D77-0B0F-403F-9E7B-0D6810A3F122}" sibTransId="{C962F407-523D-4723-A0B0-319C51C91A51}"/>
    <dgm:cxn modelId="{7A48A55B-5522-4A42-ADC5-ACE0221D155E}" srcId="{B1295C8C-8D1F-43C6-82C9-E9A0C9D69E91}" destId="{3DC9E84D-4109-41D9-B23B-CD33F63307C9}" srcOrd="0" destOrd="0" parTransId="{D44FDFB6-DCEB-482B-A44F-4AD4680B4845}" sibTransId="{EF816448-0FE2-4DFA-B1FE-96F43A2497E4}"/>
    <dgm:cxn modelId="{47137A9B-2AFD-43A1-BF60-A42D27E140F6}" srcId="{CE05747F-C2B6-48F4-B230-931F3251F608}" destId="{B1295C8C-8D1F-43C6-82C9-E9A0C9D69E91}" srcOrd="1" destOrd="0" parTransId="{E5C704B0-DB8C-4E8C-A7B3-49A7A120BF7B}" sibTransId="{8C31FF87-D786-498F-B4F8-FA4F5650B856}"/>
    <dgm:cxn modelId="{468D1272-4D57-407E-AF2B-A0C0A77A4C55}" type="presOf" srcId="{7E505937-A1D1-4FCF-B857-F28870C2B438}" destId="{E48273AB-5110-4FB3-8068-77F1E8C19D70}" srcOrd="0" destOrd="0" presId="urn:microsoft.com/office/officeart/2005/8/layout/vList2"/>
    <dgm:cxn modelId="{F0F67FBB-9323-4C9F-944D-370B0E2C142B}" type="presOf" srcId="{3DC9E84D-4109-41D9-B23B-CD33F63307C9}" destId="{F86B86AC-A25F-4FAD-BD44-13D6286DB5AC}" srcOrd="0" destOrd="0" presId="urn:microsoft.com/office/officeart/2005/8/layout/vList2"/>
    <dgm:cxn modelId="{EBEFFE02-D79C-4682-B676-2C45B3EDDB59}" srcId="{CE05747F-C2B6-48F4-B230-931F3251F608}" destId="{1B41DC41-29F0-4922-BFC5-D6FC08605C24}" srcOrd="2" destOrd="0" parTransId="{CE9E3E3B-2FC2-4FCA-97C2-0743E0F5A1A8}" sibTransId="{B1482198-B815-4549-93A1-1975942E3B24}"/>
    <dgm:cxn modelId="{050FAFEF-930A-4126-A547-7BE7741083AA}" srcId="{B1295C8C-8D1F-43C6-82C9-E9A0C9D69E91}" destId="{398C4C62-02C4-4A91-B786-6B3C60549C0C}" srcOrd="1" destOrd="0" parTransId="{710BAE6A-1D03-4BB0-8C25-75B698134579}" sibTransId="{A606B13E-BFAD-4B31-AAA7-E78B10EBF07E}"/>
    <dgm:cxn modelId="{CF3D83EC-DC4F-4EF2-B1B2-2AC2ACA854D6}" type="presParOf" srcId="{0D5D61AC-5259-40CD-8E60-C7A60C9E094C}" destId="{E48273AB-5110-4FB3-8068-77F1E8C19D70}" srcOrd="0" destOrd="0" presId="urn:microsoft.com/office/officeart/2005/8/layout/vList2"/>
    <dgm:cxn modelId="{FC6C7CC2-37F6-4F07-AA3C-40499CC40773}" type="presParOf" srcId="{0D5D61AC-5259-40CD-8E60-C7A60C9E094C}" destId="{160743BD-F44D-4BF3-9863-F5D166FDBEF5}" srcOrd="1" destOrd="0" presId="urn:microsoft.com/office/officeart/2005/8/layout/vList2"/>
    <dgm:cxn modelId="{83F28FBF-BF3F-4EB8-8EC5-FC02EFC97C3C}" type="presParOf" srcId="{0D5D61AC-5259-40CD-8E60-C7A60C9E094C}" destId="{046C0C59-7736-4C26-9A8E-1506162FED79}" srcOrd="2" destOrd="0" presId="urn:microsoft.com/office/officeart/2005/8/layout/vList2"/>
    <dgm:cxn modelId="{0B04D255-E2B8-43D9-83D1-476992123E85}" type="presParOf" srcId="{0D5D61AC-5259-40CD-8E60-C7A60C9E094C}" destId="{F86B86AC-A25F-4FAD-BD44-13D6286DB5AC}" srcOrd="3" destOrd="0" presId="urn:microsoft.com/office/officeart/2005/8/layout/vList2"/>
    <dgm:cxn modelId="{62D40FF2-DA27-4E3A-8942-1D10D81391DE}" type="presParOf" srcId="{0D5D61AC-5259-40CD-8E60-C7A60C9E094C}" destId="{E43C16AD-ED87-4AE7-B02C-E4364DEA3E01}" srcOrd="4" destOrd="0" presId="urn:microsoft.com/office/officeart/2005/8/layout/vList2"/>
    <dgm:cxn modelId="{1F750620-E44E-42D2-89EA-114604132FAD}" type="presParOf" srcId="{0D5D61AC-5259-40CD-8E60-C7A60C9E094C}" destId="{6419255D-07C5-4751-8C60-74B067466F2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8BF7A6-3AC1-43AC-B664-A4121F804010}" type="doc">
      <dgm:prSet loTypeId="urn:microsoft.com/office/officeart/2005/8/layout/pList2" loCatId="list" qsTypeId="urn:microsoft.com/office/officeart/2005/8/quickstyle/simple1" qsCatId="simple" csTypeId="urn:microsoft.com/office/officeart/2005/8/colors/accent1_2" csCatId="accent1" phldr="1"/>
      <dgm:spPr/>
    </dgm:pt>
    <dgm:pt modelId="{ECB22576-5CEF-4D52-BC36-7F7DAE9BFC59}">
      <dgm:prSet phldrT="[Text]"/>
      <dgm:spPr/>
      <dgm:t>
        <a:bodyPr/>
        <a:lstStyle/>
        <a:p>
          <a:pPr algn="l"/>
          <a:r>
            <a:rPr lang="en-AU" b="1" dirty="0" smtClean="0">
              <a:solidFill>
                <a:schemeClr val="tx1"/>
              </a:solidFill>
            </a:rPr>
            <a:t>1.1 Guarantee legitimacy and voice</a:t>
          </a:r>
        </a:p>
        <a:p>
          <a:pPr algn="l"/>
          <a:r>
            <a:rPr lang="en-AU" b="1" dirty="0" smtClean="0">
              <a:solidFill>
                <a:schemeClr val="tx1"/>
              </a:solidFill>
            </a:rPr>
            <a:t>1.2 Achieve transparency and accountability</a:t>
          </a:r>
        </a:p>
        <a:p>
          <a:pPr algn="l"/>
          <a:r>
            <a:rPr lang="en-AU" b="1" dirty="0" smtClean="0">
              <a:solidFill>
                <a:schemeClr val="tx1"/>
              </a:solidFill>
            </a:rPr>
            <a:t>1.3 Enable governance vitality and capacity to respond adaptively</a:t>
          </a:r>
          <a:endParaRPr lang="en-GB" dirty="0">
            <a:solidFill>
              <a:schemeClr val="tx1"/>
            </a:solidFill>
          </a:endParaRPr>
        </a:p>
      </dgm:t>
    </dgm:pt>
    <dgm:pt modelId="{EB96447E-1894-4715-901F-BB56CCA29309}" type="parTrans" cxnId="{A9A3C645-AD77-48BD-B2D7-145AE4B99BEE}">
      <dgm:prSet/>
      <dgm:spPr/>
      <dgm:t>
        <a:bodyPr/>
        <a:lstStyle/>
        <a:p>
          <a:endParaRPr lang="en-GB"/>
        </a:p>
      </dgm:t>
    </dgm:pt>
    <dgm:pt modelId="{E63ADFDA-C9B9-4D33-956E-72DC40247AC0}" type="sibTrans" cxnId="{A9A3C645-AD77-48BD-B2D7-145AE4B99BEE}">
      <dgm:prSet/>
      <dgm:spPr/>
      <dgm:t>
        <a:bodyPr/>
        <a:lstStyle/>
        <a:p>
          <a:endParaRPr lang="en-GB"/>
        </a:p>
      </dgm:t>
    </dgm:pt>
    <dgm:pt modelId="{B90E964D-A9F7-4EFC-B61F-6495F267E4A4}">
      <dgm:prSet phldrT="[Text]"/>
      <dgm:spPr/>
      <dgm:t>
        <a:bodyPr/>
        <a:lstStyle/>
        <a:p>
          <a:pPr algn="l"/>
          <a:r>
            <a:rPr lang="en-AU" b="1" dirty="0" smtClean="0">
              <a:solidFill>
                <a:schemeClr val="tx1"/>
              </a:solidFill>
            </a:rPr>
            <a:t>2.1 Identify major site values</a:t>
          </a:r>
        </a:p>
        <a:p>
          <a:pPr algn="l"/>
          <a:r>
            <a:rPr lang="en-AU" b="1" dirty="0" smtClean="0">
              <a:solidFill>
                <a:schemeClr val="tx1"/>
              </a:solidFill>
            </a:rPr>
            <a:t>2.2 Design for long-term conservation</a:t>
          </a:r>
        </a:p>
        <a:p>
          <a:pPr algn="l"/>
          <a:r>
            <a:rPr lang="en-AU" b="1" dirty="0" smtClean="0">
              <a:solidFill>
                <a:schemeClr val="tx1"/>
              </a:solidFill>
            </a:rPr>
            <a:t>2.3 Understand threats and challenges</a:t>
          </a:r>
        </a:p>
        <a:p>
          <a:pPr algn="l"/>
          <a:r>
            <a:rPr lang="en-AU" b="1" dirty="0" smtClean="0">
              <a:solidFill>
                <a:schemeClr val="tx1"/>
              </a:solidFill>
            </a:rPr>
            <a:t>2.4 Understand social and economic context</a:t>
          </a:r>
          <a:endParaRPr lang="en-GB" dirty="0">
            <a:solidFill>
              <a:schemeClr val="tx1"/>
            </a:solidFill>
          </a:endParaRPr>
        </a:p>
      </dgm:t>
    </dgm:pt>
    <dgm:pt modelId="{7FB67D29-4D8C-4FAF-8EB5-45A634131BEC}" type="parTrans" cxnId="{5F30A26D-D27A-490E-A213-CD68B49527E8}">
      <dgm:prSet/>
      <dgm:spPr/>
      <dgm:t>
        <a:bodyPr/>
        <a:lstStyle/>
        <a:p>
          <a:endParaRPr lang="en-GB"/>
        </a:p>
      </dgm:t>
    </dgm:pt>
    <dgm:pt modelId="{80380DED-A5A7-4CB1-B12A-B985C3DA58AD}" type="sibTrans" cxnId="{5F30A26D-D27A-490E-A213-CD68B49527E8}">
      <dgm:prSet/>
      <dgm:spPr/>
      <dgm:t>
        <a:bodyPr/>
        <a:lstStyle/>
        <a:p>
          <a:endParaRPr lang="en-GB"/>
        </a:p>
      </dgm:t>
    </dgm:pt>
    <dgm:pt modelId="{E464884C-4E84-4FF6-9C8D-15DC62AAB342}">
      <dgm:prSet phldrT="[Text]"/>
      <dgm:spPr/>
      <dgm:t>
        <a:bodyPr/>
        <a:lstStyle/>
        <a:p>
          <a:pPr algn="l"/>
          <a:r>
            <a:rPr lang="en-AU" b="1" dirty="0" smtClean="0">
              <a:solidFill>
                <a:schemeClr val="tx1"/>
              </a:solidFill>
            </a:rPr>
            <a:t>3.1 Long-term management plan</a:t>
          </a:r>
        </a:p>
        <a:p>
          <a:pPr algn="l"/>
          <a:r>
            <a:rPr lang="en-AU" b="1" dirty="0" smtClean="0">
              <a:solidFill>
                <a:schemeClr val="tx1"/>
              </a:solidFill>
            </a:rPr>
            <a:t>3.2 Manage ecological conditions</a:t>
          </a:r>
        </a:p>
        <a:p>
          <a:pPr algn="l"/>
          <a:r>
            <a:rPr lang="en-AU" b="1" dirty="0" smtClean="0">
              <a:solidFill>
                <a:schemeClr val="tx1"/>
              </a:solidFill>
            </a:rPr>
            <a:t>3.3 Manage within social and economic context</a:t>
          </a:r>
        </a:p>
        <a:p>
          <a:pPr algn="l"/>
          <a:r>
            <a:rPr lang="en-AU" b="1" dirty="0" smtClean="0">
              <a:solidFill>
                <a:schemeClr val="tx1"/>
              </a:solidFill>
            </a:rPr>
            <a:t>3.4 Manage threats</a:t>
          </a:r>
        </a:p>
        <a:p>
          <a:pPr algn="l"/>
          <a:r>
            <a:rPr lang="en-AU" b="1" dirty="0" smtClean="0">
              <a:solidFill>
                <a:schemeClr val="tx1"/>
              </a:solidFill>
            </a:rPr>
            <a:t>3.5 Effectively enforce laws</a:t>
          </a:r>
        </a:p>
        <a:p>
          <a:pPr algn="l"/>
          <a:r>
            <a:rPr lang="en-AU" b="1" dirty="0" smtClean="0">
              <a:solidFill>
                <a:schemeClr val="tx1"/>
              </a:solidFill>
            </a:rPr>
            <a:t>3.6 Manage access and use</a:t>
          </a:r>
        </a:p>
        <a:p>
          <a:pPr algn="l"/>
          <a:r>
            <a:rPr lang="en-AU" b="1" dirty="0" smtClean="0">
              <a:solidFill>
                <a:schemeClr val="tx1"/>
              </a:solidFill>
            </a:rPr>
            <a:t>3.7 Measure success</a:t>
          </a:r>
          <a:endParaRPr lang="en-GB" dirty="0">
            <a:solidFill>
              <a:schemeClr val="tx1"/>
            </a:solidFill>
          </a:endParaRPr>
        </a:p>
      </dgm:t>
    </dgm:pt>
    <dgm:pt modelId="{6EB6CFC4-152A-479E-B6D3-215E9AFCB1AD}" type="parTrans" cxnId="{94D98A65-2743-4172-A063-6341D015FC00}">
      <dgm:prSet/>
      <dgm:spPr/>
      <dgm:t>
        <a:bodyPr/>
        <a:lstStyle/>
        <a:p>
          <a:endParaRPr lang="en-GB"/>
        </a:p>
      </dgm:t>
    </dgm:pt>
    <dgm:pt modelId="{74D5555C-E2C4-448F-ACFA-808E50CD06D5}" type="sibTrans" cxnId="{94D98A65-2743-4172-A063-6341D015FC00}">
      <dgm:prSet/>
      <dgm:spPr/>
      <dgm:t>
        <a:bodyPr/>
        <a:lstStyle/>
        <a:p>
          <a:endParaRPr lang="en-GB"/>
        </a:p>
      </dgm:t>
    </dgm:pt>
    <dgm:pt modelId="{E42A2A3E-568B-4F0B-B0CF-D8CAE43E9F42}">
      <dgm:prSet phldrT="[Text]"/>
      <dgm:spPr/>
      <dgm:t>
        <a:bodyPr/>
        <a:lstStyle/>
        <a:p>
          <a:pPr algn="l"/>
          <a:r>
            <a:rPr lang="en-AU" b="1" dirty="0" smtClean="0">
              <a:solidFill>
                <a:schemeClr val="tx1"/>
              </a:solidFill>
            </a:rPr>
            <a:t>4.1 Demonstrate conservation of major natural values             </a:t>
          </a:r>
        </a:p>
        <a:p>
          <a:pPr algn="l"/>
          <a:r>
            <a:rPr lang="en-AU" b="1" dirty="0" smtClean="0">
              <a:solidFill>
                <a:schemeClr val="tx1"/>
              </a:solidFill>
            </a:rPr>
            <a:t>4.2 Demonstrate conservation of  ecosystem services</a:t>
          </a:r>
        </a:p>
        <a:p>
          <a:pPr algn="l"/>
          <a:r>
            <a:rPr lang="en-AU" b="1" dirty="0" smtClean="0">
              <a:solidFill>
                <a:schemeClr val="tx1"/>
              </a:solidFill>
            </a:rPr>
            <a:t>4.3 Demonstrate conservation of major cultural values</a:t>
          </a:r>
          <a:endParaRPr lang="en-GB" dirty="0">
            <a:solidFill>
              <a:schemeClr val="tx1"/>
            </a:solidFill>
          </a:endParaRPr>
        </a:p>
      </dgm:t>
    </dgm:pt>
    <dgm:pt modelId="{F32F4738-357E-4FC7-9959-5BEBBDA1ED46}" type="parTrans" cxnId="{8E5A808F-3DFD-4A74-8417-94A5ACC33490}">
      <dgm:prSet/>
      <dgm:spPr/>
      <dgm:t>
        <a:bodyPr/>
        <a:lstStyle/>
        <a:p>
          <a:endParaRPr lang="en-GB"/>
        </a:p>
      </dgm:t>
    </dgm:pt>
    <dgm:pt modelId="{B65EB979-BE4E-4888-AB8C-65D300751ADB}" type="sibTrans" cxnId="{8E5A808F-3DFD-4A74-8417-94A5ACC33490}">
      <dgm:prSet/>
      <dgm:spPr/>
      <dgm:t>
        <a:bodyPr/>
        <a:lstStyle/>
        <a:p>
          <a:endParaRPr lang="en-GB"/>
        </a:p>
      </dgm:t>
    </dgm:pt>
    <dgm:pt modelId="{7BB9E9C7-CA19-4744-944C-CF599976E36A}" type="pres">
      <dgm:prSet presAssocID="{B38BF7A6-3AC1-43AC-B664-A4121F804010}" presName="Name0" presStyleCnt="0">
        <dgm:presLayoutVars>
          <dgm:dir/>
          <dgm:resizeHandles val="exact"/>
        </dgm:presLayoutVars>
      </dgm:prSet>
      <dgm:spPr/>
    </dgm:pt>
    <dgm:pt modelId="{4FC8F8F2-2312-482C-8AB7-1A3E7E5EF9CC}" type="pres">
      <dgm:prSet presAssocID="{B38BF7A6-3AC1-43AC-B664-A4121F804010}" presName="bkgdShp" presStyleLbl="alignAccFollowNode1" presStyleIdx="0" presStyleCnt="1" custLinFactNeighborY="3584"/>
      <dgm:spPr/>
    </dgm:pt>
    <dgm:pt modelId="{20937D97-0979-4BDF-8510-4B6A51C5D09C}" type="pres">
      <dgm:prSet presAssocID="{B38BF7A6-3AC1-43AC-B664-A4121F804010}" presName="linComp" presStyleCnt="0"/>
      <dgm:spPr/>
    </dgm:pt>
    <dgm:pt modelId="{DA47C9F1-26DF-4DD1-A685-A36094B217F1}" type="pres">
      <dgm:prSet presAssocID="{ECB22576-5CEF-4D52-BC36-7F7DAE9BFC59}" presName="compNode" presStyleCnt="0"/>
      <dgm:spPr/>
    </dgm:pt>
    <dgm:pt modelId="{26FBA534-832E-4E0B-82A4-3724DAA4E494}" type="pres">
      <dgm:prSet presAssocID="{ECB22576-5CEF-4D52-BC36-7F7DAE9BFC59}" presName="node" presStyleLbl="node1" presStyleIdx="0" presStyleCnt="4">
        <dgm:presLayoutVars>
          <dgm:bulletEnabled val="1"/>
        </dgm:presLayoutVars>
      </dgm:prSet>
      <dgm:spPr/>
      <dgm:t>
        <a:bodyPr/>
        <a:lstStyle/>
        <a:p>
          <a:endParaRPr lang="en-GB"/>
        </a:p>
      </dgm:t>
    </dgm:pt>
    <dgm:pt modelId="{DEEC86EF-F55C-4D4D-AA9D-0EA15E8F12CF}" type="pres">
      <dgm:prSet presAssocID="{ECB22576-5CEF-4D52-BC36-7F7DAE9BFC59}" presName="invisiNode" presStyleLbl="node1" presStyleIdx="0" presStyleCnt="4"/>
      <dgm:spPr/>
    </dgm:pt>
    <dgm:pt modelId="{FF60DFFC-CB23-4F8E-9F46-087544989D7C}" type="pres">
      <dgm:prSet presAssocID="{ECB22576-5CEF-4D52-BC36-7F7DAE9BFC59}" presName="imagNode" presStyleLbl="fgImgPlace1" presStyleIdx="0" presStyleCnt="4" custScaleY="112534"/>
      <dgm:spPr>
        <a:blipFill rotWithShape="1">
          <a:blip xmlns:r="http://schemas.openxmlformats.org/officeDocument/2006/relationships" r:embed="rId1"/>
          <a:stretch>
            <a:fillRect/>
          </a:stretch>
        </a:blipFill>
      </dgm:spPr>
      <dgm:t>
        <a:bodyPr/>
        <a:lstStyle/>
        <a:p>
          <a:endParaRPr lang="en-GB"/>
        </a:p>
      </dgm:t>
    </dgm:pt>
    <dgm:pt modelId="{4EA0C5B4-F6D6-4B6B-A5A8-E6D97F5A2ECA}" type="pres">
      <dgm:prSet presAssocID="{E63ADFDA-C9B9-4D33-956E-72DC40247AC0}" presName="sibTrans" presStyleLbl="sibTrans2D1" presStyleIdx="0" presStyleCnt="0"/>
      <dgm:spPr/>
      <dgm:t>
        <a:bodyPr/>
        <a:lstStyle/>
        <a:p>
          <a:endParaRPr lang="en-GB"/>
        </a:p>
      </dgm:t>
    </dgm:pt>
    <dgm:pt modelId="{E981DF27-3BB3-49FA-9461-B8F9CAB1512A}" type="pres">
      <dgm:prSet presAssocID="{B90E964D-A9F7-4EFC-B61F-6495F267E4A4}" presName="compNode" presStyleCnt="0"/>
      <dgm:spPr/>
    </dgm:pt>
    <dgm:pt modelId="{0DAF0DB4-B16E-4D62-9D18-D2932C88483A}" type="pres">
      <dgm:prSet presAssocID="{B90E964D-A9F7-4EFC-B61F-6495F267E4A4}" presName="node" presStyleLbl="node1" presStyleIdx="1" presStyleCnt="4">
        <dgm:presLayoutVars>
          <dgm:bulletEnabled val="1"/>
        </dgm:presLayoutVars>
      </dgm:prSet>
      <dgm:spPr/>
      <dgm:t>
        <a:bodyPr/>
        <a:lstStyle/>
        <a:p>
          <a:endParaRPr lang="en-GB"/>
        </a:p>
      </dgm:t>
    </dgm:pt>
    <dgm:pt modelId="{DC19715B-297B-4924-A18F-B1DFE8A59EE1}" type="pres">
      <dgm:prSet presAssocID="{B90E964D-A9F7-4EFC-B61F-6495F267E4A4}" presName="invisiNode" presStyleLbl="node1" presStyleIdx="1" presStyleCnt="4"/>
      <dgm:spPr/>
    </dgm:pt>
    <dgm:pt modelId="{44E59E70-451B-4046-BE62-A991AA3817A4}" type="pres">
      <dgm:prSet presAssocID="{B90E964D-A9F7-4EFC-B61F-6495F267E4A4}" presName="imagNode" presStyleLbl="fgImgPlace1" presStyleIdx="1" presStyleCnt="4" custScaleY="112534"/>
      <dgm:spPr>
        <a:blipFill rotWithShape="1">
          <a:blip xmlns:r="http://schemas.openxmlformats.org/officeDocument/2006/relationships" r:embed="rId2"/>
          <a:stretch>
            <a:fillRect/>
          </a:stretch>
        </a:blipFill>
      </dgm:spPr>
      <dgm:t>
        <a:bodyPr/>
        <a:lstStyle/>
        <a:p>
          <a:endParaRPr lang="en-US"/>
        </a:p>
      </dgm:t>
    </dgm:pt>
    <dgm:pt modelId="{28A92771-FEFD-42E3-88EF-F7BDDA9E0CBD}" type="pres">
      <dgm:prSet presAssocID="{80380DED-A5A7-4CB1-B12A-B985C3DA58AD}" presName="sibTrans" presStyleLbl="sibTrans2D1" presStyleIdx="0" presStyleCnt="0"/>
      <dgm:spPr/>
      <dgm:t>
        <a:bodyPr/>
        <a:lstStyle/>
        <a:p>
          <a:endParaRPr lang="en-GB"/>
        </a:p>
      </dgm:t>
    </dgm:pt>
    <dgm:pt modelId="{6631F9EA-956F-4BBA-B729-AD2080FBB92D}" type="pres">
      <dgm:prSet presAssocID="{E464884C-4E84-4FF6-9C8D-15DC62AAB342}" presName="compNode" presStyleCnt="0"/>
      <dgm:spPr/>
    </dgm:pt>
    <dgm:pt modelId="{95E76F63-691F-40CE-B133-9C6E7E21EF0B}" type="pres">
      <dgm:prSet presAssocID="{E464884C-4E84-4FF6-9C8D-15DC62AAB342}" presName="node" presStyleLbl="node1" presStyleIdx="2" presStyleCnt="4">
        <dgm:presLayoutVars>
          <dgm:bulletEnabled val="1"/>
        </dgm:presLayoutVars>
      </dgm:prSet>
      <dgm:spPr/>
      <dgm:t>
        <a:bodyPr/>
        <a:lstStyle/>
        <a:p>
          <a:endParaRPr lang="en-GB"/>
        </a:p>
      </dgm:t>
    </dgm:pt>
    <dgm:pt modelId="{32EF2C75-B9C8-4DBC-B787-623E747F0327}" type="pres">
      <dgm:prSet presAssocID="{E464884C-4E84-4FF6-9C8D-15DC62AAB342}" presName="invisiNode" presStyleLbl="node1" presStyleIdx="2" presStyleCnt="4"/>
      <dgm:spPr/>
    </dgm:pt>
    <dgm:pt modelId="{228B15A5-F1B3-42BE-A47D-0D1C635A7DC5}" type="pres">
      <dgm:prSet presAssocID="{E464884C-4E84-4FF6-9C8D-15DC62AAB342}" presName="imagNode" presStyleLbl="fgImgPlace1" presStyleIdx="2" presStyleCnt="4" custScaleY="112534" custLinFactNeighborX="981"/>
      <dgm:spPr>
        <a:blipFill rotWithShape="1">
          <a:blip xmlns:r="http://schemas.openxmlformats.org/officeDocument/2006/relationships" r:embed="rId3"/>
          <a:stretch>
            <a:fillRect/>
          </a:stretch>
        </a:blipFill>
      </dgm:spPr>
      <dgm:t>
        <a:bodyPr/>
        <a:lstStyle/>
        <a:p>
          <a:endParaRPr lang="en-US"/>
        </a:p>
      </dgm:t>
    </dgm:pt>
    <dgm:pt modelId="{DF959011-9B81-4DA7-8452-245AD68E8D8B}" type="pres">
      <dgm:prSet presAssocID="{74D5555C-E2C4-448F-ACFA-808E50CD06D5}" presName="sibTrans" presStyleLbl="sibTrans2D1" presStyleIdx="0" presStyleCnt="0"/>
      <dgm:spPr/>
      <dgm:t>
        <a:bodyPr/>
        <a:lstStyle/>
        <a:p>
          <a:endParaRPr lang="en-GB"/>
        </a:p>
      </dgm:t>
    </dgm:pt>
    <dgm:pt modelId="{0DDC82E3-92FB-4491-8988-6DA9C7174589}" type="pres">
      <dgm:prSet presAssocID="{E42A2A3E-568B-4F0B-B0CF-D8CAE43E9F42}" presName="compNode" presStyleCnt="0"/>
      <dgm:spPr/>
    </dgm:pt>
    <dgm:pt modelId="{FA95FABC-D3C8-481A-A0B9-1FC724702DF2}" type="pres">
      <dgm:prSet presAssocID="{E42A2A3E-568B-4F0B-B0CF-D8CAE43E9F42}" presName="node" presStyleLbl="node1" presStyleIdx="3" presStyleCnt="4">
        <dgm:presLayoutVars>
          <dgm:bulletEnabled val="1"/>
        </dgm:presLayoutVars>
      </dgm:prSet>
      <dgm:spPr/>
      <dgm:t>
        <a:bodyPr/>
        <a:lstStyle/>
        <a:p>
          <a:endParaRPr lang="en-GB"/>
        </a:p>
      </dgm:t>
    </dgm:pt>
    <dgm:pt modelId="{7738A514-7092-4837-BC2A-6C3A7A0E420D}" type="pres">
      <dgm:prSet presAssocID="{E42A2A3E-568B-4F0B-B0CF-D8CAE43E9F42}" presName="invisiNode" presStyleLbl="node1" presStyleIdx="3" presStyleCnt="4"/>
      <dgm:spPr/>
    </dgm:pt>
    <dgm:pt modelId="{638FB08D-74D6-4F3A-ADD0-EE351A651490}" type="pres">
      <dgm:prSet presAssocID="{E42A2A3E-568B-4F0B-B0CF-D8CAE43E9F42}" presName="imagNode" presStyleLbl="fgImgPlace1" presStyleIdx="3" presStyleCnt="4" custScaleY="112534"/>
      <dgm:spPr>
        <a:blipFill rotWithShape="1">
          <a:blip xmlns:r="http://schemas.openxmlformats.org/officeDocument/2006/relationships" r:embed="rId4"/>
          <a:stretch>
            <a:fillRect/>
          </a:stretch>
        </a:blipFill>
      </dgm:spPr>
      <dgm:t>
        <a:bodyPr/>
        <a:lstStyle/>
        <a:p>
          <a:endParaRPr lang="en-US"/>
        </a:p>
      </dgm:t>
    </dgm:pt>
  </dgm:ptLst>
  <dgm:cxnLst>
    <dgm:cxn modelId="{26B09319-80AC-4D82-81D7-0E184A70B1B3}" type="presOf" srcId="{ECB22576-5CEF-4D52-BC36-7F7DAE9BFC59}" destId="{26FBA534-832E-4E0B-82A4-3724DAA4E494}" srcOrd="0" destOrd="0" presId="urn:microsoft.com/office/officeart/2005/8/layout/pList2"/>
    <dgm:cxn modelId="{A9A3C645-AD77-48BD-B2D7-145AE4B99BEE}" srcId="{B38BF7A6-3AC1-43AC-B664-A4121F804010}" destId="{ECB22576-5CEF-4D52-BC36-7F7DAE9BFC59}" srcOrd="0" destOrd="0" parTransId="{EB96447E-1894-4715-901F-BB56CCA29309}" sibTransId="{E63ADFDA-C9B9-4D33-956E-72DC40247AC0}"/>
    <dgm:cxn modelId="{BFAC075B-5595-4F97-832C-0AD278B7066C}" type="presOf" srcId="{74D5555C-E2C4-448F-ACFA-808E50CD06D5}" destId="{DF959011-9B81-4DA7-8452-245AD68E8D8B}" srcOrd="0" destOrd="0" presId="urn:microsoft.com/office/officeart/2005/8/layout/pList2"/>
    <dgm:cxn modelId="{8FD21538-1825-4279-877D-C7437E965981}" type="presOf" srcId="{E464884C-4E84-4FF6-9C8D-15DC62AAB342}" destId="{95E76F63-691F-40CE-B133-9C6E7E21EF0B}" srcOrd="0" destOrd="0" presId="urn:microsoft.com/office/officeart/2005/8/layout/pList2"/>
    <dgm:cxn modelId="{8E5A808F-3DFD-4A74-8417-94A5ACC33490}" srcId="{B38BF7A6-3AC1-43AC-B664-A4121F804010}" destId="{E42A2A3E-568B-4F0B-B0CF-D8CAE43E9F42}" srcOrd="3" destOrd="0" parTransId="{F32F4738-357E-4FC7-9959-5BEBBDA1ED46}" sibTransId="{B65EB979-BE4E-4888-AB8C-65D300751ADB}"/>
    <dgm:cxn modelId="{BD62AC10-45F0-4217-8BD2-CE4C45F07CA2}" type="presOf" srcId="{B38BF7A6-3AC1-43AC-B664-A4121F804010}" destId="{7BB9E9C7-CA19-4744-944C-CF599976E36A}" srcOrd="0" destOrd="0" presId="urn:microsoft.com/office/officeart/2005/8/layout/pList2"/>
    <dgm:cxn modelId="{C0F19065-89C5-43B8-B05B-98F20835B686}" type="presOf" srcId="{80380DED-A5A7-4CB1-B12A-B985C3DA58AD}" destId="{28A92771-FEFD-42E3-88EF-F7BDDA9E0CBD}" srcOrd="0" destOrd="0" presId="urn:microsoft.com/office/officeart/2005/8/layout/pList2"/>
    <dgm:cxn modelId="{AFF7376E-FB91-4079-90BB-8F5D220F4FB4}" type="presOf" srcId="{E42A2A3E-568B-4F0B-B0CF-D8CAE43E9F42}" destId="{FA95FABC-D3C8-481A-A0B9-1FC724702DF2}" srcOrd="0" destOrd="0" presId="urn:microsoft.com/office/officeart/2005/8/layout/pList2"/>
    <dgm:cxn modelId="{C6342C6F-BC47-48AE-8914-1A3F4A6D276C}" type="presOf" srcId="{E63ADFDA-C9B9-4D33-956E-72DC40247AC0}" destId="{4EA0C5B4-F6D6-4B6B-A5A8-E6D97F5A2ECA}" srcOrd="0" destOrd="0" presId="urn:microsoft.com/office/officeart/2005/8/layout/pList2"/>
    <dgm:cxn modelId="{94D98A65-2743-4172-A063-6341D015FC00}" srcId="{B38BF7A6-3AC1-43AC-B664-A4121F804010}" destId="{E464884C-4E84-4FF6-9C8D-15DC62AAB342}" srcOrd="2" destOrd="0" parTransId="{6EB6CFC4-152A-479E-B6D3-215E9AFCB1AD}" sibTransId="{74D5555C-E2C4-448F-ACFA-808E50CD06D5}"/>
    <dgm:cxn modelId="{7B04E19C-E6A7-41AC-BF1D-31F38CDB8972}" type="presOf" srcId="{B90E964D-A9F7-4EFC-B61F-6495F267E4A4}" destId="{0DAF0DB4-B16E-4D62-9D18-D2932C88483A}" srcOrd="0" destOrd="0" presId="urn:microsoft.com/office/officeart/2005/8/layout/pList2"/>
    <dgm:cxn modelId="{5F30A26D-D27A-490E-A213-CD68B49527E8}" srcId="{B38BF7A6-3AC1-43AC-B664-A4121F804010}" destId="{B90E964D-A9F7-4EFC-B61F-6495F267E4A4}" srcOrd="1" destOrd="0" parTransId="{7FB67D29-4D8C-4FAF-8EB5-45A634131BEC}" sibTransId="{80380DED-A5A7-4CB1-B12A-B985C3DA58AD}"/>
    <dgm:cxn modelId="{284AF772-6357-4FEB-8EE0-8B0F870EADCB}" type="presParOf" srcId="{7BB9E9C7-CA19-4744-944C-CF599976E36A}" destId="{4FC8F8F2-2312-482C-8AB7-1A3E7E5EF9CC}" srcOrd="0" destOrd="0" presId="urn:microsoft.com/office/officeart/2005/8/layout/pList2"/>
    <dgm:cxn modelId="{ED90F4FD-6EE6-4313-B8A7-A370404BCD02}" type="presParOf" srcId="{7BB9E9C7-CA19-4744-944C-CF599976E36A}" destId="{20937D97-0979-4BDF-8510-4B6A51C5D09C}" srcOrd="1" destOrd="0" presId="urn:microsoft.com/office/officeart/2005/8/layout/pList2"/>
    <dgm:cxn modelId="{515E31A5-99DF-4BA2-B21F-7843F8786653}" type="presParOf" srcId="{20937D97-0979-4BDF-8510-4B6A51C5D09C}" destId="{DA47C9F1-26DF-4DD1-A685-A36094B217F1}" srcOrd="0" destOrd="0" presId="urn:microsoft.com/office/officeart/2005/8/layout/pList2"/>
    <dgm:cxn modelId="{18E11DC3-3F6F-4E77-806F-253C9921552E}" type="presParOf" srcId="{DA47C9F1-26DF-4DD1-A685-A36094B217F1}" destId="{26FBA534-832E-4E0B-82A4-3724DAA4E494}" srcOrd="0" destOrd="0" presId="urn:microsoft.com/office/officeart/2005/8/layout/pList2"/>
    <dgm:cxn modelId="{F8F8707A-7FAC-4FF7-B9C5-384BCC610AEF}" type="presParOf" srcId="{DA47C9F1-26DF-4DD1-A685-A36094B217F1}" destId="{DEEC86EF-F55C-4D4D-AA9D-0EA15E8F12CF}" srcOrd="1" destOrd="0" presId="urn:microsoft.com/office/officeart/2005/8/layout/pList2"/>
    <dgm:cxn modelId="{C86A6539-C4BD-4151-BCBF-0D1DC1676A57}" type="presParOf" srcId="{DA47C9F1-26DF-4DD1-A685-A36094B217F1}" destId="{FF60DFFC-CB23-4F8E-9F46-087544989D7C}" srcOrd="2" destOrd="0" presId="urn:microsoft.com/office/officeart/2005/8/layout/pList2"/>
    <dgm:cxn modelId="{35D2FE7C-B590-44D6-BEC1-6378E00EF914}" type="presParOf" srcId="{20937D97-0979-4BDF-8510-4B6A51C5D09C}" destId="{4EA0C5B4-F6D6-4B6B-A5A8-E6D97F5A2ECA}" srcOrd="1" destOrd="0" presId="urn:microsoft.com/office/officeart/2005/8/layout/pList2"/>
    <dgm:cxn modelId="{8F40498E-9732-4D85-9BC8-87519461C3DC}" type="presParOf" srcId="{20937D97-0979-4BDF-8510-4B6A51C5D09C}" destId="{E981DF27-3BB3-49FA-9461-B8F9CAB1512A}" srcOrd="2" destOrd="0" presId="urn:microsoft.com/office/officeart/2005/8/layout/pList2"/>
    <dgm:cxn modelId="{35E0FF22-0878-4B84-A90C-B2532A691BAB}" type="presParOf" srcId="{E981DF27-3BB3-49FA-9461-B8F9CAB1512A}" destId="{0DAF0DB4-B16E-4D62-9D18-D2932C88483A}" srcOrd="0" destOrd="0" presId="urn:microsoft.com/office/officeart/2005/8/layout/pList2"/>
    <dgm:cxn modelId="{74E83EA4-17D7-4502-BFE7-79307FA05E1E}" type="presParOf" srcId="{E981DF27-3BB3-49FA-9461-B8F9CAB1512A}" destId="{DC19715B-297B-4924-A18F-B1DFE8A59EE1}" srcOrd="1" destOrd="0" presId="urn:microsoft.com/office/officeart/2005/8/layout/pList2"/>
    <dgm:cxn modelId="{4929ECFB-F870-4F1E-B9B0-DD8606A5AC72}" type="presParOf" srcId="{E981DF27-3BB3-49FA-9461-B8F9CAB1512A}" destId="{44E59E70-451B-4046-BE62-A991AA3817A4}" srcOrd="2" destOrd="0" presId="urn:microsoft.com/office/officeart/2005/8/layout/pList2"/>
    <dgm:cxn modelId="{EC6F37AB-B821-42A6-B9FF-5E763A5ADEAE}" type="presParOf" srcId="{20937D97-0979-4BDF-8510-4B6A51C5D09C}" destId="{28A92771-FEFD-42E3-88EF-F7BDDA9E0CBD}" srcOrd="3" destOrd="0" presId="urn:microsoft.com/office/officeart/2005/8/layout/pList2"/>
    <dgm:cxn modelId="{7D0ADDFE-BE9B-44E6-AB40-F5D3571E60F1}" type="presParOf" srcId="{20937D97-0979-4BDF-8510-4B6A51C5D09C}" destId="{6631F9EA-956F-4BBA-B729-AD2080FBB92D}" srcOrd="4" destOrd="0" presId="urn:microsoft.com/office/officeart/2005/8/layout/pList2"/>
    <dgm:cxn modelId="{A3844308-F61A-4E90-882A-09C0B82B68CC}" type="presParOf" srcId="{6631F9EA-956F-4BBA-B729-AD2080FBB92D}" destId="{95E76F63-691F-40CE-B133-9C6E7E21EF0B}" srcOrd="0" destOrd="0" presId="urn:microsoft.com/office/officeart/2005/8/layout/pList2"/>
    <dgm:cxn modelId="{258456DB-628B-4EB5-97B2-A6B6770AA390}" type="presParOf" srcId="{6631F9EA-956F-4BBA-B729-AD2080FBB92D}" destId="{32EF2C75-B9C8-4DBC-B787-623E747F0327}" srcOrd="1" destOrd="0" presId="urn:microsoft.com/office/officeart/2005/8/layout/pList2"/>
    <dgm:cxn modelId="{55ED4A28-7A0B-4D29-B478-BBD4ACD78D83}" type="presParOf" srcId="{6631F9EA-956F-4BBA-B729-AD2080FBB92D}" destId="{228B15A5-F1B3-42BE-A47D-0D1C635A7DC5}" srcOrd="2" destOrd="0" presId="urn:microsoft.com/office/officeart/2005/8/layout/pList2"/>
    <dgm:cxn modelId="{C1020A4D-52D5-4CF7-888B-F4C6971D01A6}" type="presParOf" srcId="{20937D97-0979-4BDF-8510-4B6A51C5D09C}" destId="{DF959011-9B81-4DA7-8452-245AD68E8D8B}" srcOrd="5" destOrd="0" presId="urn:microsoft.com/office/officeart/2005/8/layout/pList2"/>
    <dgm:cxn modelId="{E77C85ED-9997-45B4-A530-AEC075CF2510}" type="presParOf" srcId="{20937D97-0979-4BDF-8510-4B6A51C5D09C}" destId="{0DDC82E3-92FB-4491-8988-6DA9C7174589}" srcOrd="6" destOrd="0" presId="urn:microsoft.com/office/officeart/2005/8/layout/pList2"/>
    <dgm:cxn modelId="{698577EF-F66D-4BE3-A28E-9233109CEA64}" type="presParOf" srcId="{0DDC82E3-92FB-4491-8988-6DA9C7174589}" destId="{FA95FABC-D3C8-481A-A0B9-1FC724702DF2}" srcOrd="0" destOrd="0" presId="urn:microsoft.com/office/officeart/2005/8/layout/pList2"/>
    <dgm:cxn modelId="{D546D1AE-816E-4102-98BD-D02A03F5B487}" type="presParOf" srcId="{0DDC82E3-92FB-4491-8988-6DA9C7174589}" destId="{7738A514-7092-4837-BC2A-6C3A7A0E420D}" srcOrd="1" destOrd="0" presId="urn:microsoft.com/office/officeart/2005/8/layout/pList2"/>
    <dgm:cxn modelId="{13A08C4E-E72C-4A9A-9B5E-1A2A58531260}" type="presParOf" srcId="{0DDC82E3-92FB-4491-8988-6DA9C7174589}" destId="{638FB08D-74D6-4F3A-ADD0-EE351A651490}" srcOrd="2" destOrd="0" presId="urn:microsoft.com/office/officeart/2005/8/layout/p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581C50-7CD6-4AAD-989D-B6FC35E5D6C9}"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en-GB"/>
        </a:p>
      </dgm:t>
    </dgm:pt>
    <dgm:pt modelId="{62257802-7E42-43B8-BF71-79793219FD1C}">
      <dgm:prSet phldrT="[Text]"/>
      <dgm:spPr/>
      <dgm:t>
        <a:bodyPr/>
        <a:lstStyle/>
        <a:p>
          <a:r>
            <a:rPr lang="en-GB" dirty="0" smtClean="0"/>
            <a:t>Engage</a:t>
          </a:r>
          <a:endParaRPr lang="en-GB" dirty="0"/>
        </a:p>
      </dgm:t>
    </dgm:pt>
    <dgm:pt modelId="{0C97C701-4D8B-43CC-863B-F31E3B394231}" type="parTrans" cxnId="{483BCF1C-ACC6-4BE8-BDBA-12330BD6A276}">
      <dgm:prSet/>
      <dgm:spPr/>
      <dgm:t>
        <a:bodyPr/>
        <a:lstStyle/>
        <a:p>
          <a:endParaRPr lang="en-GB"/>
        </a:p>
      </dgm:t>
    </dgm:pt>
    <dgm:pt modelId="{28CCEEBB-552E-47EF-B855-09551F0E4B08}" type="sibTrans" cxnId="{483BCF1C-ACC6-4BE8-BDBA-12330BD6A276}">
      <dgm:prSet/>
      <dgm:spPr/>
      <dgm:t>
        <a:bodyPr/>
        <a:lstStyle/>
        <a:p>
          <a:endParaRPr lang="en-GB"/>
        </a:p>
      </dgm:t>
    </dgm:pt>
    <dgm:pt modelId="{03183A26-FCDD-4D94-BF8E-867DDB3358DB}">
      <dgm:prSet phldrT="[Text]"/>
      <dgm:spPr/>
      <dgm:t>
        <a:bodyPr/>
        <a:lstStyle/>
        <a:p>
          <a:r>
            <a:rPr lang="en-GB" dirty="0" smtClean="0"/>
            <a:t>Diagnose</a:t>
          </a:r>
          <a:endParaRPr lang="en-GB" dirty="0"/>
        </a:p>
      </dgm:t>
    </dgm:pt>
    <dgm:pt modelId="{CA045914-2FDB-4ECD-8BD1-2746F6963E73}" type="parTrans" cxnId="{525538D9-49C5-4DD5-A56C-4FF502E455F1}">
      <dgm:prSet/>
      <dgm:spPr/>
      <dgm:t>
        <a:bodyPr/>
        <a:lstStyle/>
        <a:p>
          <a:endParaRPr lang="en-GB"/>
        </a:p>
      </dgm:t>
    </dgm:pt>
    <dgm:pt modelId="{E834E675-5293-4C1D-9CA8-94A45BB0876D}" type="sibTrans" cxnId="{525538D9-49C5-4DD5-A56C-4FF502E455F1}">
      <dgm:prSet/>
      <dgm:spPr/>
      <dgm:t>
        <a:bodyPr/>
        <a:lstStyle/>
        <a:p>
          <a:endParaRPr lang="en-GB"/>
        </a:p>
      </dgm:t>
    </dgm:pt>
    <dgm:pt modelId="{54135763-E16C-4883-A255-EAFEE8700F42}">
      <dgm:prSet phldrT="[Text]"/>
      <dgm:spPr/>
      <dgm:t>
        <a:bodyPr/>
        <a:lstStyle/>
        <a:p>
          <a:r>
            <a:rPr lang="en-GB" dirty="0" smtClean="0"/>
            <a:t>Invest</a:t>
          </a:r>
          <a:endParaRPr lang="en-GB" dirty="0"/>
        </a:p>
      </dgm:t>
    </dgm:pt>
    <dgm:pt modelId="{033849A9-099E-4EBE-8E5F-E34441214327}" type="parTrans" cxnId="{01AD504E-A710-4F96-9F36-851725ABC695}">
      <dgm:prSet/>
      <dgm:spPr/>
      <dgm:t>
        <a:bodyPr/>
        <a:lstStyle/>
        <a:p>
          <a:endParaRPr lang="en-GB"/>
        </a:p>
      </dgm:t>
    </dgm:pt>
    <dgm:pt modelId="{11CF9752-BC0A-4EA5-9005-45E3EBB9C961}" type="sibTrans" cxnId="{01AD504E-A710-4F96-9F36-851725ABC695}">
      <dgm:prSet/>
      <dgm:spPr/>
      <dgm:t>
        <a:bodyPr/>
        <a:lstStyle/>
        <a:p>
          <a:endParaRPr lang="en-GB"/>
        </a:p>
      </dgm:t>
    </dgm:pt>
    <dgm:pt modelId="{95C9DD4B-FA39-4CAA-895C-91B8C332D1B4}" type="pres">
      <dgm:prSet presAssocID="{31581C50-7CD6-4AAD-989D-B6FC35E5D6C9}" presName="Name0" presStyleCnt="0">
        <dgm:presLayoutVars>
          <dgm:dir/>
          <dgm:resizeHandles val="exact"/>
        </dgm:presLayoutVars>
      </dgm:prSet>
      <dgm:spPr/>
      <dgm:t>
        <a:bodyPr/>
        <a:lstStyle/>
        <a:p>
          <a:endParaRPr lang="en-GB"/>
        </a:p>
      </dgm:t>
    </dgm:pt>
    <dgm:pt modelId="{31E86A8C-6F6D-47C2-AEB3-E89E5E2A0210}" type="pres">
      <dgm:prSet presAssocID="{62257802-7E42-43B8-BF71-79793219FD1C}" presName="composite" presStyleCnt="0"/>
      <dgm:spPr/>
    </dgm:pt>
    <dgm:pt modelId="{062B70DB-B7DA-40B0-86D4-6576471781DF}" type="pres">
      <dgm:prSet presAssocID="{62257802-7E42-43B8-BF71-79793219FD1C}" presName="imagSh"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3EB095BF-A5BA-4BB6-A989-E6B2482DEDA4}" type="pres">
      <dgm:prSet presAssocID="{62257802-7E42-43B8-BF71-79793219FD1C}" presName="txNode" presStyleLbl="node1" presStyleIdx="0" presStyleCnt="3" custScaleY="60109">
        <dgm:presLayoutVars>
          <dgm:bulletEnabled val="1"/>
        </dgm:presLayoutVars>
      </dgm:prSet>
      <dgm:spPr/>
      <dgm:t>
        <a:bodyPr/>
        <a:lstStyle/>
        <a:p>
          <a:endParaRPr lang="en-GB"/>
        </a:p>
      </dgm:t>
    </dgm:pt>
    <dgm:pt modelId="{1D4D3ACB-9CD7-4334-A741-7770E7824090}" type="pres">
      <dgm:prSet presAssocID="{28CCEEBB-552E-47EF-B855-09551F0E4B08}" presName="sibTrans" presStyleLbl="sibTrans2D1" presStyleIdx="0" presStyleCnt="2"/>
      <dgm:spPr/>
      <dgm:t>
        <a:bodyPr/>
        <a:lstStyle/>
        <a:p>
          <a:endParaRPr lang="en-GB"/>
        </a:p>
      </dgm:t>
    </dgm:pt>
    <dgm:pt modelId="{D733A248-A2B3-477F-B8D9-5F1DFB8D1924}" type="pres">
      <dgm:prSet presAssocID="{28CCEEBB-552E-47EF-B855-09551F0E4B08}" presName="connTx" presStyleLbl="sibTrans2D1" presStyleIdx="0" presStyleCnt="2"/>
      <dgm:spPr/>
      <dgm:t>
        <a:bodyPr/>
        <a:lstStyle/>
        <a:p>
          <a:endParaRPr lang="en-GB"/>
        </a:p>
      </dgm:t>
    </dgm:pt>
    <dgm:pt modelId="{F0275E03-857C-496F-88EA-DBE7D63DA6A2}" type="pres">
      <dgm:prSet presAssocID="{03183A26-FCDD-4D94-BF8E-867DDB3358DB}" presName="composite" presStyleCnt="0"/>
      <dgm:spPr/>
    </dgm:pt>
    <dgm:pt modelId="{30E34A00-1402-40ED-865C-BC1C05B41950}" type="pres">
      <dgm:prSet presAssocID="{03183A26-FCDD-4D94-BF8E-867DDB3358DB}" presName="imagSh" presStyleLbl="b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B5AFEF68-5CFE-4FD5-B0C3-E361B8057CF5}" type="pres">
      <dgm:prSet presAssocID="{03183A26-FCDD-4D94-BF8E-867DDB3358DB}" presName="txNode" presStyleLbl="node1" presStyleIdx="1" presStyleCnt="3" custScaleY="57880">
        <dgm:presLayoutVars>
          <dgm:bulletEnabled val="1"/>
        </dgm:presLayoutVars>
      </dgm:prSet>
      <dgm:spPr/>
      <dgm:t>
        <a:bodyPr/>
        <a:lstStyle/>
        <a:p>
          <a:endParaRPr lang="en-GB"/>
        </a:p>
      </dgm:t>
    </dgm:pt>
    <dgm:pt modelId="{0DFFA180-35E8-4CFD-88DC-D45D6004D343}" type="pres">
      <dgm:prSet presAssocID="{E834E675-5293-4C1D-9CA8-94A45BB0876D}" presName="sibTrans" presStyleLbl="sibTrans2D1" presStyleIdx="1" presStyleCnt="2"/>
      <dgm:spPr/>
      <dgm:t>
        <a:bodyPr/>
        <a:lstStyle/>
        <a:p>
          <a:endParaRPr lang="en-GB"/>
        </a:p>
      </dgm:t>
    </dgm:pt>
    <dgm:pt modelId="{BB27CFBB-2008-433A-92D6-637FCEFA8E85}" type="pres">
      <dgm:prSet presAssocID="{E834E675-5293-4C1D-9CA8-94A45BB0876D}" presName="connTx" presStyleLbl="sibTrans2D1" presStyleIdx="1" presStyleCnt="2"/>
      <dgm:spPr/>
      <dgm:t>
        <a:bodyPr/>
        <a:lstStyle/>
        <a:p>
          <a:endParaRPr lang="en-GB"/>
        </a:p>
      </dgm:t>
    </dgm:pt>
    <dgm:pt modelId="{2DF4A4D2-185D-4288-8691-6FF3CE0E4288}" type="pres">
      <dgm:prSet presAssocID="{54135763-E16C-4883-A255-EAFEE8700F42}" presName="composite" presStyleCnt="0"/>
      <dgm:spPr/>
    </dgm:pt>
    <dgm:pt modelId="{7AB1374F-D59B-41DC-8AAB-897244CEEBD2}" type="pres">
      <dgm:prSet presAssocID="{54135763-E16C-4883-A255-EAFEE8700F42}"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89147F18-0A8D-4A13-B5BC-406E3668D2BE}" type="pres">
      <dgm:prSet presAssocID="{54135763-E16C-4883-A255-EAFEE8700F42}" presName="txNode" presStyleLbl="node1" presStyleIdx="2" presStyleCnt="3" custScaleY="63066">
        <dgm:presLayoutVars>
          <dgm:bulletEnabled val="1"/>
        </dgm:presLayoutVars>
      </dgm:prSet>
      <dgm:spPr/>
      <dgm:t>
        <a:bodyPr/>
        <a:lstStyle/>
        <a:p>
          <a:endParaRPr lang="en-GB"/>
        </a:p>
      </dgm:t>
    </dgm:pt>
  </dgm:ptLst>
  <dgm:cxnLst>
    <dgm:cxn modelId="{01AD504E-A710-4F96-9F36-851725ABC695}" srcId="{31581C50-7CD6-4AAD-989D-B6FC35E5D6C9}" destId="{54135763-E16C-4883-A255-EAFEE8700F42}" srcOrd="2" destOrd="0" parTransId="{033849A9-099E-4EBE-8E5F-E34441214327}" sibTransId="{11CF9752-BC0A-4EA5-9005-45E3EBB9C961}"/>
    <dgm:cxn modelId="{525538D9-49C5-4DD5-A56C-4FF502E455F1}" srcId="{31581C50-7CD6-4AAD-989D-B6FC35E5D6C9}" destId="{03183A26-FCDD-4D94-BF8E-867DDB3358DB}" srcOrd="1" destOrd="0" parTransId="{CA045914-2FDB-4ECD-8BD1-2746F6963E73}" sibTransId="{E834E675-5293-4C1D-9CA8-94A45BB0876D}"/>
    <dgm:cxn modelId="{483BCF1C-ACC6-4BE8-BDBA-12330BD6A276}" srcId="{31581C50-7CD6-4AAD-989D-B6FC35E5D6C9}" destId="{62257802-7E42-43B8-BF71-79793219FD1C}" srcOrd="0" destOrd="0" parTransId="{0C97C701-4D8B-43CC-863B-F31E3B394231}" sibTransId="{28CCEEBB-552E-47EF-B855-09551F0E4B08}"/>
    <dgm:cxn modelId="{F19A31A9-817C-4E10-93CF-FE1C955E080B}" type="presOf" srcId="{28CCEEBB-552E-47EF-B855-09551F0E4B08}" destId="{D733A248-A2B3-477F-B8D9-5F1DFB8D1924}" srcOrd="1" destOrd="0" presId="urn:microsoft.com/office/officeart/2005/8/layout/hProcess10"/>
    <dgm:cxn modelId="{59099C30-5B5F-4E6C-B89F-8CC28FB94ACA}" type="presOf" srcId="{31581C50-7CD6-4AAD-989D-B6FC35E5D6C9}" destId="{95C9DD4B-FA39-4CAA-895C-91B8C332D1B4}" srcOrd="0" destOrd="0" presId="urn:microsoft.com/office/officeart/2005/8/layout/hProcess10"/>
    <dgm:cxn modelId="{EF53B713-7158-4BE3-9A66-4AA626010B1F}" type="presOf" srcId="{54135763-E16C-4883-A255-EAFEE8700F42}" destId="{89147F18-0A8D-4A13-B5BC-406E3668D2BE}" srcOrd="0" destOrd="0" presId="urn:microsoft.com/office/officeart/2005/8/layout/hProcess10"/>
    <dgm:cxn modelId="{A882540E-17E5-4709-921E-482790B483D0}" type="presOf" srcId="{28CCEEBB-552E-47EF-B855-09551F0E4B08}" destId="{1D4D3ACB-9CD7-4334-A741-7770E7824090}" srcOrd="0" destOrd="0" presId="urn:microsoft.com/office/officeart/2005/8/layout/hProcess10"/>
    <dgm:cxn modelId="{31CC3DBD-0A11-4294-8B60-A337FEC04C6D}" type="presOf" srcId="{E834E675-5293-4C1D-9CA8-94A45BB0876D}" destId="{0DFFA180-35E8-4CFD-88DC-D45D6004D343}" srcOrd="0" destOrd="0" presId="urn:microsoft.com/office/officeart/2005/8/layout/hProcess10"/>
    <dgm:cxn modelId="{D9A1E192-FB86-4C0E-989D-635F0F02C1D5}" type="presOf" srcId="{E834E675-5293-4C1D-9CA8-94A45BB0876D}" destId="{BB27CFBB-2008-433A-92D6-637FCEFA8E85}" srcOrd="1" destOrd="0" presId="urn:microsoft.com/office/officeart/2005/8/layout/hProcess10"/>
    <dgm:cxn modelId="{069A823C-3344-48F7-A3FA-AB9F64D1A1DE}" type="presOf" srcId="{03183A26-FCDD-4D94-BF8E-867DDB3358DB}" destId="{B5AFEF68-5CFE-4FD5-B0C3-E361B8057CF5}" srcOrd="0" destOrd="0" presId="urn:microsoft.com/office/officeart/2005/8/layout/hProcess10"/>
    <dgm:cxn modelId="{2F1F05F8-1B53-4ED6-8D4F-7D6696004AA6}" type="presOf" srcId="{62257802-7E42-43B8-BF71-79793219FD1C}" destId="{3EB095BF-A5BA-4BB6-A989-E6B2482DEDA4}" srcOrd="0" destOrd="0" presId="urn:microsoft.com/office/officeart/2005/8/layout/hProcess10"/>
    <dgm:cxn modelId="{537BF89D-92DE-4DAC-9396-860AAD6F6740}" type="presParOf" srcId="{95C9DD4B-FA39-4CAA-895C-91B8C332D1B4}" destId="{31E86A8C-6F6D-47C2-AEB3-E89E5E2A0210}" srcOrd="0" destOrd="0" presId="urn:microsoft.com/office/officeart/2005/8/layout/hProcess10"/>
    <dgm:cxn modelId="{DA7FF746-BDD0-4A6C-B4F3-BE4408058773}" type="presParOf" srcId="{31E86A8C-6F6D-47C2-AEB3-E89E5E2A0210}" destId="{062B70DB-B7DA-40B0-86D4-6576471781DF}" srcOrd="0" destOrd="0" presId="urn:microsoft.com/office/officeart/2005/8/layout/hProcess10"/>
    <dgm:cxn modelId="{4EB6AA80-3231-4849-9A04-D11A7DF3DB78}" type="presParOf" srcId="{31E86A8C-6F6D-47C2-AEB3-E89E5E2A0210}" destId="{3EB095BF-A5BA-4BB6-A989-E6B2482DEDA4}" srcOrd="1" destOrd="0" presId="urn:microsoft.com/office/officeart/2005/8/layout/hProcess10"/>
    <dgm:cxn modelId="{E3410DBE-2FFF-4C5E-A0A8-B6DD0FD065DB}" type="presParOf" srcId="{95C9DD4B-FA39-4CAA-895C-91B8C332D1B4}" destId="{1D4D3ACB-9CD7-4334-A741-7770E7824090}" srcOrd="1" destOrd="0" presId="urn:microsoft.com/office/officeart/2005/8/layout/hProcess10"/>
    <dgm:cxn modelId="{64211DFB-E792-4B2D-9D0A-B9186CA5BA98}" type="presParOf" srcId="{1D4D3ACB-9CD7-4334-A741-7770E7824090}" destId="{D733A248-A2B3-477F-B8D9-5F1DFB8D1924}" srcOrd="0" destOrd="0" presId="urn:microsoft.com/office/officeart/2005/8/layout/hProcess10"/>
    <dgm:cxn modelId="{40060680-4B07-4375-B91D-D24924C39624}" type="presParOf" srcId="{95C9DD4B-FA39-4CAA-895C-91B8C332D1B4}" destId="{F0275E03-857C-496F-88EA-DBE7D63DA6A2}" srcOrd="2" destOrd="0" presId="urn:microsoft.com/office/officeart/2005/8/layout/hProcess10"/>
    <dgm:cxn modelId="{083E45BA-4BBA-436F-86C4-3CD5D08BED7B}" type="presParOf" srcId="{F0275E03-857C-496F-88EA-DBE7D63DA6A2}" destId="{30E34A00-1402-40ED-865C-BC1C05B41950}" srcOrd="0" destOrd="0" presId="urn:microsoft.com/office/officeart/2005/8/layout/hProcess10"/>
    <dgm:cxn modelId="{29C16CAF-ECD1-416A-855C-BA3D53A72F45}" type="presParOf" srcId="{F0275E03-857C-496F-88EA-DBE7D63DA6A2}" destId="{B5AFEF68-5CFE-4FD5-B0C3-E361B8057CF5}" srcOrd="1" destOrd="0" presId="urn:microsoft.com/office/officeart/2005/8/layout/hProcess10"/>
    <dgm:cxn modelId="{9D2374E4-3C9E-40A4-AFBF-FF4FD69AE144}" type="presParOf" srcId="{95C9DD4B-FA39-4CAA-895C-91B8C332D1B4}" destId="{0DFFA180-35E8-4CFD-88DC-D45D6004D343}" srcOrd="3" destOrd="0" presId="urn:microsoft.com/office/officeart/2005/8/layout/hProcess10"/>
    <dgm:cxn modelId="{1ECF2D94-E965-46A4-8D17-E4BE5AC17B29}" type="presParOf" srcId="{0DFFA180-35E8-4CFD-88DC-D45D6004D343}" destId="{BB27CFBB-2008-433A-92D6-637FCEFA8E85}" srcOrd="0" destOrd="0" presId="urn:microsoft.com/office/officeart/2005/8/layout/hProcess10"/>
    <dgm:cxn modelId="{AB6EF6A5-2B60-47CA-B342-1EE80A80F1C8}" type="presParOf" srcId="{95C9DD4B-FA39-4CAA-895C-91B8C332D1B4}" destId="{2DF4A4D2-185D-4288-8691-6FF3CE0E4288}" srcOrd="4" destOrd="0" presId="urn:microsoft.com/office/officeart/2005/8/layout/hProcess10"/>
    <dgm:cxn modelId="{A24F6A67-6701-4AA4-8899-29147E87AEA1}" type="presParOf" srcId="{2DF4A4D2-185D-4288-8691-6FF3CE0E4288}" destId="{7AB1374F-D59B-41DC-8AAB-897244CEEBD2}" srcOrd="0" destOrd="0" presId="urn:microsoft.com/office/officeart/2005/8/layout/hProcess10"/>
    <dgm:cxn modelId="{0E7475F4-78E0-4EDA-8066-39837C5CF647}" type="presParOf" srcId="{2DF4A4D2-185D-4288-8691-6FF3CE0E4288}" destId="{89147F18-0A8D-4A13-B5BC-406E3668D2B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581C50-7CD6-4AAD-989D-B6FC35E5D6C9}"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en-GB"/>
        </a:p>
      </dgm:t>
    </dgm:pt>
    <dgm:pt modelId="{62257802-7E42-43B8-BF71-79793219FD1C}">
      <dgm:prSet phldrT="[Text]"/>
      <dgm:spPr/>
      <dgm:t>
        <a:bodyPr/>
        <a:lstStyle/>
        <a:p>
          <a:r>
            <a:rPr lang="en-GB" dirty="0" smtClean="0"/>
            <a:t>Evaluate</a:t>
          </a:r>
          <a:endParaRPr lang="en-GB" dirty="0"/>
        </a:p>
      </dgm:t>
    </dgm:pt>
    <dgm:pt modelId="{0C97C701-4D8B-43CC-863B-F31E3B394231}" type="parTrans" cxnId="{483BCF1C-ACC6-4BE8-BDBA-12330BD6A276}">
      <dgm:prSet/>
      <dgm:spPr/>
      <dgm:t>
        <a:bodyPr/>
        <a:lstStyle/>
        <a:p>
          <a:endParaRPr lang="en-GB"/>
        </a:p>
      </dgm:t>
    </dgm:pt>
    <dgm:pt modelId="{28CCEEBB-552E-47EF-B855-09551F0E4B08}" type="sibTrans" cxnId="{483BCF1C-ACC6-4BE8-BDBA-12330BD6A276}">
      <dgm:prSet/>
      <dgm:spPr/>
      <dgm:t>
        <a:bodyPr/>
        <a:lstStyle/>
        <a:p>
          <a:endParaRPr lang="en-GB"/>
        </a:p>
      </dgm:t>
    </dgm:pt>
    <dgm:pt modelId="{03183A26-FCDD-4D94-BF8E-867DDB3358DB}">
      <dgm:prSet phldrT="[Text]"/>
      <dgm:spPr/>
      <dgm:t>
        <a:bodyPr/>
        <a:lstStyle/>
        <a:p>
          <a:r>
            <a:rPr lang="en-GB" dirty="0" smtClean="0"/>
            <a:t>Reward</a:t>
          </a:r>
          <a:endParaRPr lang="en-GB" dirty="0"/>
        </a:p>
      </dgm:t>
    </dgm:pt>
    <dgm:pt modelId="{CA045914-2FDB-4ECD-8BD1-2746F6963E73}" type="parTrans" cxnId="{525538D9-49C5-4DD5-A56C-4FF502E455F1}">
      <dgm:prSet/>
      <dgm:spPr/>
      <dgm:t>
        <a:bodyPr/>
        <a:lstStyle/>
        <a:p>
          <a:endParaRPr lang="en-GB"/>
        </a:p>
      </dgm:t>
    </dgm:pt>
    <dgm:pt modelId="{E834E675-5293-4C1D-9CA8-94A45BB0876D}" type="sibTrans" cxnId="{525538D9-49C5-4DD5-A56C-4FF502E455F1}">
      <dgm:prSet/>
      <dgm:spPr/>
      <dgm:t>
        <a:bodyPr/>
        <a:lstStyle/>
        <a:p>
          <a:endParaRPr lang="en-GB"/>
        </a:p>
      </dgm:t>
    </dgm:pt>
    <dgm:pt modelId="{95C9DD4B-FA39-4CAA-895C-91B8C332D1B4}" type="pres">
      <dgm:prSet presAssocID="{31581C50-7CD6-4AAD-989D-B6FC35E5D6C9}" presName="Name0" presStyleCnt="0">
        <dgm:presLayoutVars>
          <dgm:dir/>
          <dgm:resizeHandles val="exact"/>
        </dgm:presLayoutVars>
      </dgm:prSet>
      <dgm:spPr/>
      <dgm:t>
        <a:bodyPr/>
        <a:lstStyle/>
        <a:p>
          <a:endParaRPr lang="en-GB"/>
        </a:p>
      </dgm:t>
    </dgm:pt>
    <dgm:pt modelId="{31E86A8C-6F6D-47C2-AEB3-E89E5E2A0210}" type="pres">
      <dgm:prSet presAssocID="{62257802-7E42-43B8-BF71-79793219FD1C}" presName="composite" presStyleCnt="0"/>
      <dgm:spPr/>
    </dgm:pt>
    <dgm:pt modelId="{062B70DB-B7DA-40B0-86D4-6576471781DF}" type="pres">
      <dgm:prSet presAssocID="{62257802-7E42-43B8-BF71-79793219FD1C}" presName="imagSh" presStyleLbl="bgImgPlace1" presStyleIdx="0" presStyleCnt="2" custLinFactX="50244" custLinFactNeighborX="100000" custLinFactNeighborY="38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dgm:spPr>
      <dgm:t>
        <a:bodyPr/>
        <a:lstStyle/>
        <a:p>
          <a:endParaRPr lang="en-US"/>
        </a:p>
      </dgm:t>
    </dgm:pt>
    <dgm:pt modelId="{3EB095BF-A5BA-4BB6-A989-E6B2482DEDA4}" type="pres">
      <dgm:prSet presAssocID="{62257802-7E42-43B8-BF71-79793219FD1C}" presName="txNode" presStyleLbl="node1" presStyleIdx="0" presStyleCnt="2" custLinFactX="49674" custLinFactNeighborX="100000" custLinFactNeighborY="-2857">
        <dgm:presLayoutVars>
          <dgm:bulletEnabled val="1"/>
        </dgm:presLayoutVars>
      </dgm:prSet>
      <dgm:spPr/>
      <dgm:t>
        <a:bodyPr/>
        <a:lstStyle/>
        <a:p>
          <a:endParaRPr lang="en-GB"/>
        </a:p>
      </dgm:t>
    </dgm:pt>
    <dgm:pt modelId="{1D4D3ACB-9CD7-4334-A741-7770E7824090}" type="pres">
      <dgm:prSet presAssocID="{28CCEEBB-552E-47EF-B855-09551F0E4B08}" presName="sibTrans" presStyleLbl="sibTrans2D1" presStyleIdx="0" presStyleCnt="1" custLinFactNeighborX="67805"/>
      <dgm:spPr/>
      <dgm:t>
        <a:bodyPr/>
        <a:lstStyle/>
        <a:p>
          <a:endParaRPr lang="en-GB"/>
        </a:p>
      </dgm:t>
    </dgm:pt>
    <dgm:pt modelId="{D733A248-A2B3-477F-B8D9-5F1DFB8D1924}" type="pres">
      <dgm:prSet presAssocID="{28CCEEBB-552E-47EF-B855-09551F0E4B08}" presName="connTx" presStyleLbl="sibTrans2D1" presStyleIdx="0" presStyleCnt="1"/>
      <dgm:spPr/>
      <dgm:t>
        <a:bodyPr/>
        <a:lstStyle/>
        <a:p>
          <a:endParaRPr lang="en-GB"/>
        </a:p>
      </dgm:t>
    </dgm:pt>
    <dgm:pt modelId="{F0275E03-857C-496F-88EA-DBE7D63DA6A2}" type="pres">
      <dgm:prSet presAssocID="{03183A26-FCDD-4D94-BF8E-867DDB3358DB}" presName="composite" presStyleCnt="0"/>
      <dgm:spPr/>
    </dgm:pt>
    <dgm:pt modelId="{30E34A00-1402-40ED-865C-BC1C05B41950}" type="pres">
      <dgm:prSet presAssocID="{03183A26-FCDD-4D94-BF8E-867DDB3358DB}" presName="imagSh" presStyleLbl="bgImgPlace1" presStyleIdx="1" presStyleCnt="2" custLinFactX="-52903" custLinFactNeighborX="-10000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t>
        <a:bodyPr/>
        <a:lstStyle/>
        <a:p>
          <a:endParaRPr lang="en-US"/>
        </a:p>
      </dgm:t>
    </dgm:pt>
    <dgm:pt modelId="{B5AFEF68-5CFE-4FD5-B0C3-E361B8057CF5}" type="pres">
      <dgm:prSet presAssocID="{03183A26-FCDD-4D94-BF8E-867DDB3358DB}" presName="txNode" presStyleLbl="node1" presStyleIdx="1" presStyleCnt="2" custScaleY="100000" custLinFactX="-48985" custLinFactNeighborX="-100000" custLinFactNeighborY="-2857">
        <dgm:presLayoutVars>
          <dgm:bulletEnabled val="1"/>
        </dgm:presLayoutVars>
      </dgm:prSet>
      <dgm:spPr/>
      <dgm:t>
        <a:bodyPr/>
        <a:lstStyle/>
        <a:p>
          <a:endParaRPr lang="en-GB"/>
        </a:p>
      </dgm:t>
    </dgm:pt>
  </dgm:ptLst>
  <dgm:cxnLst>
    <dgm:cxn modelId="{E6ABE5A1-DFCD-4221-BC57-9D93BC09581E}" type="presOf" srcId="{03183A26-FCDD-4D94-BF8E-867DDB3358DB}" destId="{B5AFEF68-5CFE-4FD5-B0C3-E361B8057CF5}" srcOrd="0" destOrd="0" presId="urn:microsoft.com/office/officeart/2005/8/layout/hProcess10"/>
    <dgm:cxn modelId="{61B7BFBB-8919-4AF2-A06B-BADE10C8052E}" type="presOf" srcId="{28CCEEBB-552E-47EF-B855-09551F0E4B08}" destId="{D733A248-A2B3-477F-B8D9-5F1DFB8D1924}" srcOrd="1" destOrd="0" presId="urn:microsoft.com/office/officeart/2005/8/layout/hProcess10"/>
    <dgm:cxn modelId="{525538D9-49C5-4DD5-A56C-4FF502E455F1}" srcId="{31581C50-7CD6-4AAD-989D-B6FC35E5D6C9}" destId="{03183A26-FCDD-4D94-BF8E-867DDB3358DB}" srcOrd="1" destOrd="0" parTransId="{CA045914-2FDB-4ECD-8BD1-2746F6963E73}" sibTransId="{E834E675-5293-4C1D-9CA8-94A45BB0876D}"/>
    <dgm:cxn modelId="{483BCF1C-ACC6-4BE8-BDBA-12330BD6A276}" srcId="{31581C50-7CD6-4AAD-989D-B6FC35E5D6C9}" destId="{62257802-7E42-43B8-BF71-79793219FD1C}" srcOrd="0" destOrd="0" parTransId="{0C97C701-4D8B-43CC-863B-F31E3B394231}" sibTransId="{28CCEEBB-552E-47EF-B855-09551F0E4B08}"/>
    <dgm:cxn modelId="{1E102F2B-588F-40A7-AA66-123C3A9770D4}" type="presOf" srcId="{62257802-7E42-43B8-BF71-79793219FD1C}" destId="{3EB095BF-A5BA-4BB6-A989-E6B2482DEDA4}" srcOrd="0" destOrd="0" presId="urn:microsoft.com/office/officeart/2005/8/layout/hProcess10"/>
    <dgm:cxn modelId="{39535D94-EC65-4076-A84B-FAB89555D53F}" type="presOf" srcId="{31581C50-7CD6-4AAD-989D-B6FC35E5D6C9}" destId="{95C9DD4B-FA39-4CAA-895C-91B8C332D1B4}" srcOrd="0" destOrd="0" presId="urn:microsoft.com/office/officeart/2005/8/layout/hProcess10"/>
    <dgm:cxn modelId="{F0719B4F-F427-45B7-BE97-D7F796EF74A3}" type="presOf" srcId="{28CCEEBB-552E-47EF-B855-09551F0E4B08}" destId="{1D4D3ACB-9CD7-4334-A741-7770E7824090}" srcOrd="0" destOrd="0" presId="urn:microsoft.com/office/officeart/2005/8/layout/hProcess10"/>
    <dgm:cxn modelId="{503A6DE5-C2D2-43C6-8569-096D02C15055}" type="presParOf" srcId="{95C9DD4B-FA39-4CAA-895C-91B8C332D1B4}" destId="{31E86A8C-6F6D-47C2-AEB3-E89E5E2A0210}" srcOrd="0" destOrd="0" presId="urn:microsoft.com/office/officeart/2005/8/layout/hProcess10"/>
    <dgm:cxn modelId="{D3A6AEDA-09E9-4776-A1AF-97A86C205047}" type="presParOf" srcId="{31E86A8C-6F6D-47C2-AEB3-E89E5E2A0210}" destId="{062B70DB-B7DA-40B0-86D4-6576471781DF}" srcOrd="0" destOrd="0" presId="urn:microsoft.com/office/officeart/2005/8/layout/hProcess10"/>
    <dgm:cxn modelId="{775624A7-6728-4531-B08A-84A67CCB13EF}" type="presParOf" srcId="{31E86A8C-6F6D-47C2-AEB3-E89E5E2A0210}" destId="{3EB095BF-A5BA-4BB6-A989-E6B2482DEDA4}" srcOrd="1" destOrd="0" presId="urn:microsoft.com/office/officeart/2005/8/layout/hProcess10"/>
    <dgm:cxn modelId="{994D4AB7-7549-4C1C-88F6-A986C5EB6E90}" type="presParOf" srcId="{95C9DD4B-FA39-4CAA-895C-91B8C332D1B4}" destId="{1D4D3ACB-9CD7-4334-A741-7770E7824090}" srcOrd="1" destOrd="0" presId="urn:microsoft.com/office/officeart/2005/8/layout/hProcess10"/>
    <dgm:cxn modelId="{06F23AB2-F0E3-4B04-80D1-B77F5B1FA6A6}" type="presParOf" srcId="{1D4D3ACB-9CD7-4334-A741-7770E7824090}" destId="{D733A248-A2B3-477F-B8D9-5F1DFB8D1924}" srcOrd="0" destOrd="0" presId="urn:microsoft.com/office/officeart/2005/8/layout/hProcess10"/>
    <dgm:cxn modelId="{1416E132-8300-4611-9431-960F90580D62}" type="presParOf" srcId="{95C9DD4B-FA39-4CAA-895C-91B8C332D1B4}" destId="{F0275E03-857C-496F-88EA-DBE7D63DA6A2}" srcOrd="2" destOrd="0" presId="urn:microsoft.com/office/officeart/2005/8/layout/hProcess10"/>
    <dgm:cxn modelId="{DEE7E6C5-255B-4435-9B83-50CDF9A315BC}" type="presParOf" srcId="{F0275E03-857C-496F-88EA-DBE7D63DA6A2}" destId="{30E34A00-1402-40ED-865C-BC1C05B41950}" srcOrd="0" destOrd="0" presId="urn:microsoft.com/office/officeart/2005/8/layout/hProcess10"/>
    <dgm:cxn modelId="{D18B4B93-2F2E-4441-8D65-403075F15071}" type="presParOf" srcId="{F0275E03-857C-496F-88EA-DBE7D63DA6A2}" destId="{B5AFEF68-5CFE-4FD5-B0C3-E361B8057CF5}" srcOrd="1" destOrd="0" presId="urn:microsoft.com/office/officeart/2005/8/layout/hProcess10"/>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8F8B07-ADFF-4C4A-9B94-F55AF77972C8}" type="doc">
      <dgm:prSet loTypeId="urn:microsoft.com/office/officeart/2005/8/layout/chevron1" loCatId="process" qsTypeId="urn:microsoft.com/office/officeart/2005/8/quickstyle/simple1" qsCatId="simple" csTypeId="urn:microsoft.com/office/officeart/2005/8/colors/accent1_2" csCatId="accent1" phldr="1"/>
      <dgm:spPr/>
    </dgm:pt>
    <dgm:pt modelId="{0CF70FAA-255F-4815-8A71-6E6204542480}">
      <dgm:prSet phldrT="[Text]"/>
      <dgm:spPr>
        <a:solidFill>
          <a:schemeClr val="tx1">
            <a:lumMod val="50000"/>
          </a:schemeClr>
        </a:solidFill>
      </dgm:spPr>
      <dgm:t>
        <a:bodyPr/>
        <a:lstStyle/>
        <a:p>
          <a:r>
            <a:rPr lang="en-GB" dirty="0" smtClean="0"/>
            <a:t>DATA DEFICIENT</a:t>
          </a:r>
          <a:endParaRPr lang="en-GB" dirty="0"/>
        </a:p>
      </dgm:t>
    </dgm:pt>
    <dgm:pt modelId="{4F85616D-2748-469E-ADCF-DFEBEEC84593}" type="parTrans" cxnId="{81933FD5-2BE1-448B-8920-C95FF44D280B}">
      <dgm:prSet/>
      <dgm:spPr/>
      <dgm:t>
        <a:bodyPr/>
        <a:lstStyle/>
        <a:p>
          <a:endParaRPr lang="en-GB"/>
        </a:p>
      </dgm:t>
    </dgm:pt>
    <dgm:pt modelId="{22B2EFD9-C645-4E81-AB35-349FFA854015}" type="sibTrans" cxnId="{81933FD5-2BE1-448B-8920-C95FF44D280B}">
      <dgm:prSet/>
      <dgm:spPr/>
      <dgm:t>
        <a:bodyPr/>
        <a:lstStyle/>
        <a:p>
          <a:endParaRPr lang="en-GB"/>
        </a:p>
      </dgm:t>
    </dgm:pt>
    <dgm:pt modelId="{56E864F0-200C-4220-955D-9DBED53DF328}">
      <dgm:prSet phldrT="[Text]"/>
      <dgm:spPr>
        <a:solidFill>
          <a:schemeClr val="accent5">
            <a:lumMod val="75000"/>
          </a:schemeClr>
        </a:solidFill>
      </dgm:spPr>
      <dgm:t>
        <a:bodyPr/>
        <a:lstStyle/>
        <a:p>
          <a:r>
            <a:rPr lang="en-GB" dirty="0" smtClean="0"/>
            <a:t>LIMITED ALIGNMENT</a:t>
          </a:r>
          <a:endParaRPr lang="en-GB" dirty="0"/>
        </a:p>
      </dgm:t>
    </dgm:pt>
    <dgm:pt modelId="{DED7B4AB-C3AA-4CFD-B62D-46561BF77D37}" type="parTrans" cxnId="{C0E94BAE-FDEE-4144-AF31-29CCBABF281D}">
      <dgm:prSet/>
      <dgm:spPr/>
      <dgm:t>
        <a:bodyPr/>
        <a:lstStyle/>
        <a:p>
          <a:endParaRPr lang="en-GB"/>
        </a:p>
      </dgm:t>
    </dgm:pt>
    <dgm:pt modelId="{8E9F0743-AB52-430B-91DD-D530E5FF120D}" type="sibTrans" cxnId="{C0E94BAE-FDEE-4144-AF31-29CCBABF281D}">
      <dgm:prSet/>
      <dgm:spPr/>
      <dgm:t>
        <a:bodyPr/>
        <a:lstStyle/>
        <a:p>
          <a:endParaRPr lang="en-GB"/>
        </a:p>
      </dgm:t>
    </dgm:pt>
    <dgm:pt modelId="{4830A138-8EA1-4113-8225-7D48BD69B392}">
      <dgm:prSet phldrT="[Text]"/>
      <dgm:spPr>
        <a:solidFill>
          <a:schemeClr val="accent3"/>
        </a:solidFill>
      </dgm:spPr>
      <dgm:t>
        <a:bodyPr/>
        <a:lstStyle/>
        <a:p>
          <a:r>
            <a:rPr lang="en-GB" dirty="0" smtClean="0"/>
            <a:t>PARTIALLY MEETS</a:t>
          </a:r>
          <a:endParaRPr lang="en-GB" dirty="0"/>
        </a:p>
      </dgm:t>
    </dgm:pt>
    <dgm:pt modelId="{DC27091C-2896-4E1C-BB32-F5D82860F278}" type="parTrans" cxnId="{C5FDD293-B896-4F1E-8ED1-4547B632C7FB}">
      <dgm:prSet/>
      <dgm:spPr/>
      <dgm:t>
        <a:bodyPr/>
        <a:lstStyle/>
        <a:p>
          <a:endParaRPr lang="en-GB"/>
        </a:p>
      </dgm:t>
    </dgm:pt>
    <dgm:pt modelId="{8FDC75F4-2D45-46B8-A940-9CB9D1C16FF4}" type="sibTrans" cxnId="{C5FDD293-B896-4F1E-8ED1-4547B632C7FB}">
      <dgm:prSet/>
      <dgm:spPr/>
      <dgm:t>
        <a:bodyPr/>
        <a:lstStyle/>
        <a:p>
          <a:endParaRPr lang="en-GB"/>
        </a:p>
      </dgm:t>
    </dgm:pt>
    <dgm:pt modelId="{5525F4FC-690A-497E-95B9-0243CF4F5294}">
      <dgm:prSet phldrT="[Text]"/>
      <dgm:spPr>
        <a:solidFill>
          <a:schemeClr val="accent2">
            <a:lumMod val="50000"/>
          </a:schemeClr>
        </a:solidFill>
      </dgm:spPr>
      <dgm:t>
        <a:bodyPr/>
        <a:lstStyle/>
        <a:p>
          <a:r>
            <a:rPr lang="en-GB" dirty="0" smtClean="0"/>
            <a:t>FULLY MEETS</a:t>
          </a:r>
          <a:endParaRPr lang="en-GB" dirty="0"/>
        </a:p>
      </dgm:t>
    </dgm:pt>
    <dgm:pt modelId="{AB89EB26-0C88-48E5-A0A5-3917CA9313F6}" type="parTrans" cxnId="{5E84558B-6FEF-4770-9603-09FAC885C287}">
      <dgm:prSet/>
      <dgm:spPr/>
      <dgm:t>
        <a:bodyPr/>
        <a:lstStyle/>
        <a:p>
          <a:endParaRPr lang="en-GB"/>
        </a:p>
      </dgm:t>
    </dgm:pt>
    <dgm:pt modelId="{996D2E25-D86B-4810-94C7-4D43242BAE52}" type="sibTrans" cxnId="{5E84558B-6FEF-4770-9603-09FAC885C287}">
      <dgm:prSet/>
      <dgm:spPr/>
      <dgm:t>
        <a:bodyPr/>
        <a:lstStyle/>
        <a:p>
          <a:endParaRPr lang="en-GB"/>
        </a:p>
      </dgm:t>
    </dgm:pt>
    <dgm:pt modelId="{5C969D5E-C71F-4FB0-8980-CE1FD0E55F2E}">
      <dgm:prSet phldrT="[Text]"/>
      <dgm:spPr>
        <a:solidFill>
          <a:schemeClr val="accent1">
            <a:lumMod val="50000"/>
          </a:schemeClr>
        </a:solidFill>
      </dgm:spPr>
      <dgm:t>
        <a:bodyPr/>
        <a:lstStyle/>
        <a:p>
          <a:r>
            <a:rPr lang="en-GB" dirty="0" smtClean="0"/>
            <a:t>EXCEEDS </a:t>
          </a:r>
          <a:endParaRPr lang="en-GB" dirty="0"/>
        </a:p>
      </dgm:t>
    </dgm:pt>
    <dgm:pt modelId="{398B1489-4426-4305-860C-E61A335926AD}" type="parTrans" cxnId="{B071F069-9A32-4DE1-91D7-C2BA05AECD43}">
      <dgm:prSet/>
      <dgm:spPr/>
      <dgm:t>
        <a:bodyPr/>
        <a:lstStyle/>
        <a:p>
          <a:endParaRPr lang="en-GB"/>
        </a:p>
      </dgm:t>
    </dgm:pt>
    <dgm:pt modelId="{1B19D7D2-7A21-4648-A9D7-5963F2C5A10F}" type="sibTrans" cxnId="{B071F069-9A32-4DE1-91D7-C2BA05AECD43}">
      <dgm:prSet/>
      <dgm:spPr/>
      <dgm:t>
        <a:bodyPr/>
        <a:lstStyle/>
        <a:p>
          <a:endParaRPr lang="en-GB"/>
        </a:p>
      </dgm:t>
    </dgm:pt>
    <dgm:pt modelId="{EC5F6D17-DEA0-42DF-AAE9-02F0D17B8C63}" type="pres">
      <dgm:prSet presAssocID="{B98F8B07-ADFF-4C4A-9B94-F55AF77972C8}" presName="Name0" presStyleCnt="0">
        <dgm:presLayoutVars>
          <dgm:dir/>
          <dgm:animLvl val="lvl"/>
          <dgm:resizeHandles val="exact"/>
        </dgm:presLayoutVars>
      </dgm:prSet>
      <dgm:spPr/>
    </dgm:pt>
    <dgm:pt modelId="{0A6A9A4D-2567-4572-9847-686E23019A53}" type="pres">
      <dgm:prSet presAssocID="{0CF70FAA-255F-4815-8A71-6E6204542480}" presName="parTxOnly" presStyleLbl="node1" presStyleIdx="0" presStyleCnt="5">
        <dgm:presLayoutVars>
          <dgm:chMax val="0"/>
          <dgm:chPref val="0"/>
          <dgm:bulletEnabled val="1"/>
        </dgm:presLayoutVars>
      </dgm:prSet>
      <dgm:spPr/>
      <dgm:t>
        <a:bodyPr/>
        <a:lstStyle/>
        <a:p>
          <a:endParaRPr lang="en-GB"/>
        </a:p>
      </dgm:t>
    </dgm:pt>
    <dgm:pt modelId="{ECDCBE31-BF9E-4075-AE88-CC4D746824AF}" type="pres">
      <dgm:prSet presAssocID="{22B2EFD9-C645-4E81-AB35-349FFA854015}" presName="parTxOnlySpace" presStyleCnt="0"/>
      <dgm:spPr/>
    </dgm:pt>
    <dgm:pt modelId="{5DA240AE-5556-4CFE-B1FE-39580B660BA3}" type="pres">
      <dgm:prSet presAssocID="{56E864F0-200C-4220-955D-9DBED53DF328}" presName="parTxOnly" presStyleLbl="node1" presStyleIdx="1" presStyleCnt="5">
        <dgm:presLayoutVars>
          <dgm:chMax val="0"/>
          <dgm:chPref val="0"/>
          <dgm:bulletEnabled val="1"/>
        </dgm:presLayoutVars>
      </dgm:prSet>
      <dgm:spPr/>
      <dgm:t>
        <a:bodyPr/>
        <a:lstStyle/>
        <a:p>
          <a:endParaRPr lang="en-GB"/>
        </a:p>
      </dgm:t>
    </dgm:pt>
    <dgm:pt modelId="{A1CDB11E-A7A4-446D-B832-87C992833B89}" type="pres">
      <dgm:prSet presAssocID="{8E9F0743-AB52-430B-91DD-D530E5FF120D}" presName="parTxOnlySpace" presStyleCnt="0"/>
      <dgm:spPr/>
    </dgm:pt>
    <dgm:pt modelId="{13E6E1B3-745C-4A8D-B2A1-759E873C5990}" type="pres">
      <dgm:prSet presAssocID="{4830A138-8EA1-4113-8225-7D48BD69B392}" presName="parTxOnly" presStyleLbl="node1" presStyleIdx="2" presStyleCnt="5">
        <dgm:presLayoutVars>
          <dgm:chMax val="0"/>
          <dgm:chPref val="0"/>
          <dgm:bulletEnabled val="1"/>
        </dgm:presLayoutVars>
      </dgm:prSet>
      <dgm:spPr/>
      <dgm:t>
        <a:bodyPr/>
        <a:lstStyle/>
        <a:p>
          <a:endParaRPr lang="en-GB"/>
        </a:p>
      </dgm:t>
    </dgm:pt>
    <dgm:pt modelId="{2E4E672B-0DB7-4EED-ABD6-57D7710EECFF}" type="pres">
      <dgm:prSet presAssocID="{8FDC75F4-2D45-46B8-A940-9CB9D1C16FF4}" presName="parTxOnlySpace" presStyleCnt="0"/>
      <dgm:spPr/>
    </dgm:pt>
    <dgm:pt modelId="{1FD2CEA6-96D4-4FC3-AEFA-FD5274401232}" type="pres">
      <dgm:prSet presAssocID="{5525F4FC-690A-497E-95B9-0243CF4F5294}" presName="parTxOnly" presStyleLbl="node1" presStyleIdx="3" presStyleCnt="5">
        <dgm:presLayoutVars>
          <dgm:chMax val="0"/>
          <dgm:chPref val="0"/>
          <dgm:bulletEnabled val="1"/>
        </dgm:presLayoutVars>
      </dgm:prSet>
      <dgm:spPr/>
      <dgm:t>
        <a:bodyPr/>
        <a:lstStyle/>
        <a:p>
          <a:endParaRPr lang="en-GB"/>
        </a:p>
      </dgm:t>
    </dgm:pt>
    <dgm:pt modelId="{FF074881-C2AE-464F-B670-8458783304A5}" type="pres">
      <dgm:prSet presAssocID="{996D2E25-D86B-4810-94C7-4D43242BAE52}" presName="parTxOnlySpace" presStyleCnt="0"/>
      <dgm:spPr/>
    </dgm:pt>
    <dgm:pt modelId="{D33675A6-13F1-454B-B5AE-A39A9AB843CA}" type="pres">
      <dgm:prSet presAssocID="{5C969D5E-C71F-4FB0-8980-CE1FD0E55F2E}" presName="parTxOnly" presStyleLbl="node1" presStyleIdx="4" presStyleCnt="5">
        <dgm:presLayoutVars>
          <dgm:chMax val="0"/>
          <dgm:chPref val="0"/>
          <dgm:bulletEnabled val="1"/>
        </dgm:presLayoutVars>
      </dgm:prSet>
      <dgm:spPr/>
      <dgm:t>
        <a:bodyPr/>
        <a:lstStyle/>
        <a:p>
          <a:endParaRPr lang="en-GB"/>
        </a:p>
      </dgm:t>
    </dgm:pt>
  </dgm:ptLst>
  <dgm:cxnLst>
    <dgm:cxn modelId="{B071F069-9A32-4DE1-91D7-C2BA05AECD43}" srcId="{B98F8B07-ADFF-4C4A-9B94-F55AF77972C8}" destId="{5C969D5E-C71F-4FB0-8980-CE1FD0E55F2E}" srcOrd="4" destOrd="0" parTransId="{398B1489-4426-4305-860C-E61A335926AD}" sibTransId="{1B19D7D2-7A21-4648-A9D7-5963F2C5A10F}"/>
    <dgm:cxn modelId="{5E84558B-6FEF-4770-9603-09FAC885C287}" srcId="{B98F8B07-ADFF-4C4A-9B94-F55AF77972C8}" destId="{5525F4FC-690A-497E-95B9-0243CF4F5294}" srcOrd="3" destOrd="0" parTransId="{AB89EB26-0C88-48E5-A0A5-3917CA9313F6}" sibTransId="{996D2E25-D86B-4810-94C7-4D43242BAE52}"/>
    <dgm:cxn modelId="{27A76CA5-BC74-4C90-97DC-2F2562F06DC9}" type="presOf" srcId="{0CF70FAA-255F-4815-8A71-6E6204542480}" destId="{0A6A9A4D-2567-4572-9847-686E23019A53}" srcOrd="0" destOrd="0" presId="urn:microsoft.com/office/officeart/2005/8/layout/chevron1"/>
    <dgm:cxn modelId="{93F8DB73-4117-41CE-871E-C6FD22E13DC7}" type="presOf" srcId="{B98F8B07-ADFF-4C4A-9B94-F55AF77972C8}" destId="{EC5F6D17-DEA0-42DF-AAE9-02F0D17B8C63}" srcOrd="0" destOrd="0" presId="urn:microsoft.com/office/officeart/2005/8/layout/chevron1"/>
    <dgm:cxn modelId="{CDAA5DFF-1B76-4502-BAD6-5E5275A89843}" type="presOf" srcId="{4830A138-8EA1-4113-8225-7D48BD69B392}" destId="{13E6E1B3-745C-4A8D-B2A1-759E873C5990}" srcOrd="0" destOrd="0" presId="urn:microsoft.com/office/officeart/2005/8/layout/chevron1"/>
    <dgm:cxn modelId="{3BB65462-A208-42F7-9F64-2DD4B4288049}" type="presOf" srcId="{5525F4FC-690A-497E-95B9-0243CF4F5294}" destId="{1FD2CEA6-96D4-4FC3-AEFA-FD5274401232}" srcOrd="0" destOrd="0" presId="urn:microsoft.com/office/officeart/2005/8/layout/chevron1"/>
    <dgm:cxn modelId="{48B8C62B-F000-42BF-AA86-A4F2BBA253A6}" type="presOf" srcId="{5C969D5E-C71F-4FB0-8980-CE1FD0E55F2E}" destId="{D33675A6-13F1-454B-B5AE-A39A9AB843CA}" srcOrd="0" destOrd="0" presId="urn:microsoft.com/office/officeart/2005/8/layout/chevron1"/>
    <dgm:cxn modelId="{C0E94BAE-FDEE-4144-AF31-29CCBABF281D}" srcId="{B98F8B07-ADFF-4C4A-9B94-F55AF77972C8}" destId="{56E864F0-200C-4220-955D-9DBED53DF328}" srcOrd="1" destOrd="0" parTransId="{DED7B4AB-C3AA-4CFD-B62D-46561BF77D37}" sibTransId="{8E9F0743-AB52-430B-91DD-D530E5FF120D}"/>
    <dgm:cxn modelId="{C5FDD293-B896-4F1E-8ED1-4547B632C7FB}" srcId="{B98F8B07-ADFF-4C4A-9B94-F55AF77972C8}" destId="{4830A138-8EA1-4113-8225-7D48BD69B392}" srcOrd="2" destOrd="0" parTransId="{DC27091C-2896-4E1C-BB32-F5D82860F278}" sibTransId="{8FDC75F4-2D45-46B8-A940-9CB9D1C16FF4}"/>
    <dgm:cxn modelId="{81933FD5-2BE1-448B-8920-C95FF44D280B}" srcId="{B98F8B07-ADFF-4C4A-9B94-F55AF77972C8}" destId="{0CF70FAA-255F-4815-8A71-6E6204542480}" srcOrd="0" destOrd="0" parTransId="{4F85616D-2748-469E-ADCF-DFEBEEC84593}" sibTransId="{22B2EFD9-C645-4E81-AB35-349FFA854015}"/>
    <dgm:cxn modelId="{D391F632-0FCF-45FF-A0AD-DC9B0DF778A1}" type="presOf" srcId="{56E864F0-200C-4220-955D-9DBED53DF328}" destId="{5DA240AE-5556-4CFE-B1FE-39580B660BA3}" srcOrd="0" destOrd="0" presId="urn:microsoft.com/office/officeart/2005/8/layout/chevron1"/>
    <dgm:cxn modelId="{95E1745C-ED60-43FB-BA0B-548C43C072FF}" type="presParOf" srcId="{EC5F6D17-DEA0-42DF-AAE9-02F0D17B8C63}" destId="{0A6A9A4D-2567-4572-9847-686E23019A53}" srcOrd="0" destOrd="0" presId="urn:microsoft.com/office/officeart/2005/8/layout/chevron1"/>
    <dgm:cxn modelId="{9120F45E-21C3-480C-903F-717C60EA374B}" type="presParOf" srcId="{EC5F6D17-DEA0-42DF-AAE9-02F0D17B8C63}" destId="{ECDCBE31-BF9E-4075-AE88-CC4D746824AF}" srcOrd="1" destOrd="0" presId="urn:microsoft.com/office/officeart/2005/8/layout/chevron1"/>
    <dgm:cxn modelId="{04CE0453-DAA0-4EE2-A871-E3EDBD8125DD}" type="presParOf" srcId="{EC5F6D17-DEA0-42DF-AAE9-02F0D17B8C63}" destId="{5DA240AE-5556-4CFE-B1FE-39580B660BA3}" srcOrd="2" destOrd="0" presId="urn:microsoft.com/office/officeart/2005/8/layout/chevron1"/>
    <dgm:cxn modelId="{631BAA8F-B75C-423C-B5A6-620C58DAE3B9}" type="presParOf" srcId="{EC5F6D17-DEA0-42DF-AAE9-02F0D17B8C63}" destId="{A1CDB11E-A7A4-446D-B832-87C992833B89}" srcOrd="3" destOrd="0" presId="urn:microsoft.com/office/officeart/2005/8/layout/chevron1"/>
    <dgm:cxn modelId="{5CFC8584-06FD-46C5-92F1-492DC4257FAF}" type="presParOf" srcId="{EC5F6D17-DEA0-42DF-AAE9-02F0D17B8C63}" destId="{13E6E1B3-745C-4A8D-B2A1-759E873C5990}" srcOrd="4" destOrd="0" presId="urn:microsoft.com/office/officeart/2005/8/layout/chevron1"/>
    <dgm:cxn modelId="{828C11B4-775F-4224-85A1-1D50AF5D340D}" type="presParOf" srcId="{EC5F6D17-DEA0-42DF-AAE9-02F0D17B8C63}" destId="{2E4E672B-0DB7-4EED-ABD6-57D7710EECFF}" srcOrd="5" destOrd="0" presId="urn:microsoft.com/office/officeart/2005/8/layout/chevron1"/>
    <dgm:cxn modelId="{0EA42148-0EE7-4C97-B1F5-E863562AAAA4}" type="presParOf" srcId="{EC5F6D17-DEA0-42DF-AAE9-02F0D17B8C63}" destId="{1FD2CEA6-96D4-4FC3-AEFA-FD5274401232}" srcOrd="6" destOrd="0" presId="urn:microsoft.com/office/officeart/2005/8/layout/chevron1"/>
    <dgm:cxn modelId="{5F9EA79B-67FE-446C-B102-07A4720C0276}" type="presParOf" srcId="{EC5F6D17-DEA0-42DF-AAE9-02F0D17B8C63}" destId="{FF074881-C2AE-464F-B670-8458783304A5}" srcOrd="7" destOrd="0" presId="urn:microsoft.com/office/officeart/2005/8/layout/chevron1"/>
    <dgm:cxn modelId="{CB164B60-ED92-4F4B-ABE8-2435F9821FA6}" type="presParOf" srcId="{EC5F6D17-DEA0-42DF-AAE9-02F0D17B8C63}" destId="{D33675A6-13F1-454B-B5AE-A39A9AB843CA}"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5D121C-EAF4-42DA-A85D-EDCD2E8548C4}" type="doc">
      <dgm:prSet loTypeId="urn:microsoft.com/office/officeart/2005/8/layout/hList7" loCatId="picture" qsTypeId="urn:microsoft.com/office/officeart/2005/8/quickstyle/simple1" qsCatId="simple" csTypeId="urn:microsoft.com/office/officeart/2005/8/colors/accent1_2" csCatId="accent1" phldr="1"/>
      <dgm:spPr/>
    </dgm:pt>
    <dgm:pt modelId="{739B9C86-37E8-4DA5-8736-A75C834391CB}">
      <dgm:prSet phldrT="[Text]"/>
      <dgm:spPr/>
      <dgm:t>
        <a:bodyPr/>
        <a:lstStyle/>
        <a:p>
          <a:r>
            <a:rPr lang="en-GB" dirty="0" smtClean="0"/>
            <a:t>Good Governance</a:t>
          </a:r>
          <a:endParaRPr lang="en-GB" dirty="0"/>
        </a:p>
      </dgm:t>
    </dgm:pt>
    <dgm:pt modelId="{A3557A78-A660-4655-99E2-3650654E19A4}" type="parTrans" cxnId="{4AC7E669-E524-4866-BBCA-D24F0C1198D3}">
      <dgm:prSet/>
      <dgm:spPr/>
      <dgm:t>
        <a:bodyPr/>
        <a:lstStyle/>
        <a:p>
          <a:endParaRPr lang="en-GB"/>
        </a:p>
      </dgm:t>
    </dgm:pt>
    <dgm:pt modelId="{52195B9C-E515-4E78-9FCC-C069C0983C17}" type="sibTrans" cxnId="{4AC7E669-E524-4866-BBCA-D24F0C1198D3}">
      <dgm:prSet/>
      <dgm:spPr/>
      <dgm:t>
        <a:bodyPr/>
        <a:lstStyle/>
        <a:p>
          <a:endParaRPr lang="en-GB"/>
        </a:p>
      </dgm:t>
    </dgm:pt>
    <dgm:pt modelId="{E3E97BF1-50A2-4E5E-9E7A-2A37BF3A93EB}">
      <dgm:prSet phldrT="[Text]"/>
      <dgm:spPr/>
      <dgm:t>
        <a:bodyPr/>
        <a:lstStyle/>
        <a:p>
          <a:r>
            <a:rPr lang="en-GB" dirty="0" smtClean="0"/>
            <a:t>Sound Design and Planning</a:t>
          </a:r>
          <a:endParaRPr lang="en-GB" dirty="0"/>
        </a:p>
      </dgm:t>
    </dgm:pt>
    <dgm:pt modelId="{E8D6A22A-AB28-47A4-A229-6A31F3E22E10}" type="parTrans" cxnId="{13365722-91DB-41A4-8F2A-624E2CE5F02F}">
      <dgm:prSet/>
      <dgm:spPr/>
      <dgm:t>
        <a:bodyPr/>
        <a:lstStyle/>
        <a:p>
          <a:endParaRPr lang="en-GB"/>
        </a:p>
      </dgm:t>
    </dgm:pt>
    <dgm:pt modelId="{813A1F6D-3BE6-410F-B8B9-500592C6EBA6}" type="sibTrans" cxnId="{13365722-91DB-41A4-8F2A-624E2CE5F02F}">
      <dgm:prSet/>
      <dgm:spPr/>
      <dgm:t>
        <a:bodyPr/>
        <a:lstStyle/>
        <a:p>
          <a:endParaRPr lang="en-GB"/>
        </a:p>
      </dgm:t>
    </dgm:pt>
    <dgm:pt modelId="{B94EEC80-899F-49EC-B3D2-78A2CB05507E}">
      <dgm:prSet phldrT="[Text]"/>
      <dgm:spPr/>
      <dgm:t>
        <a:bodyPr/>
        <a:lstStyle/>
        <a:p>
          <a:r>
            <a:rPr lang="en-GB" dirty="0" smtClean="0"/>
            <a:t>Effective Management</a:t>
          </a:r>
          <a:endParaRPr lang="en-GB" dirty="0"/>
        </a:p>
      </dgm:t>
    </dgm:pt>
    <dgm:pt modelId="{0B2605C7-7D9E-48BD-BFF1-237939125A70}" type="parTrans" cxnId="{E19E2A7E-5059-42BF-B459-D5CCDE7CFCC2}">
      <dgm:prSet/>
      <dgm:spPr/>
      <dgm:t>
        <a:bodyPr/>
        <a:lstStyle/>
        <a:p>
          <a:endParaRPr lang="en-GB"/>
        </a:p>
      </dgm:t>
    </dgm:pt>
    <dgm:pt modelId="{21A7EBBB-EC7E-4419-8BC3-62C1AC547DE3}" type="sibTrans" cxnId="{E19E2A7E-5059-42BF-B459-D5CCDE7CFCC2}">
      <dgm:prSet/>
      <dgm:spPr/>
      <dgm:t>
        <a:bodyPr/>
        <a:lstStyle/>
        <a:p>
          <a:endParaRPr lang="en-GB"/>
        </a:p>
      </dgm:t>
    </dgm:pt>
    <dgm:pt modelId="{54D4730E-5F6E-4C34-908A-C0CE5E107CC1}" type="pres">
      <dgm:prSet presAssocID="{2A5D121C-EAF4-42DA-A85D-EDCD2E8548C4}" presName="Name0" presStyleCnt="0">
        <dgm:presLayoutVars>
          <dgm:dir/>
          <dgm:resizeHandles val="exact"/>
        </dgm:presLayoutVars>
      </dgm:prSet>
      <dgm:spPr/>
    </dgm:pt>
    <dgm:pt modelId="{E3357112-1633-4CFB-A839-C069CFFC7422}" type="pres">
      <dgm:prSet presAssocID="{2A5D121C-EAF4-42DA-A85D-EDCD2E8548C4}" presName="fgShape" presStyleLbl="fgShp" presStyleIdx="0" presStyleCnt="1"/>
      <dgm:spPr/>
    </dgm:pt>
    <dgm:pt modelId="{B6C7BC99-9E77-43A6-A314-7E58CD6EF7ED}" type="pres">
      <dgm:prSet presAssocID="{2A5D121C-EAF4-42DA-A85D-EDCD2E8548C4}" presName="linComp" presStyleCnt="0"/>
      <dgm:spPr/>
    </dgm:pt>
    <dgm:pt modelId="{8BA7C78F-AA80-4A44-9804-EED09EBCD172}" type="pres">
      <dgm:prSet presAssocID="{739B9C86-37E8-4DA5-8736-A75C834391CB}" presName="compNode" presStyleCnt="0"/>
      <dgm:spPr/>
    </dgm:pt>
    <dgm:pt modelId="{899696CA-C83F-4752-933E-BFF7E334824D}" type="pres">
      <dgm:prSet presAssocID="{739B9C86-37E8-4DA5-8736-A75C834391CB}" presName="bkgdShape" presStyleLbl="node1" presStyleIdx="0" presStyleCnt="3"/>
      <dgm:spPr/>
      <dgm:t>
        <a:bodyPr/>
        <a:lstStyle/>
        <a:p>
          <a:endParaRPr lang="en-GB"/>
        </a:p>
      </dgm:t>
    </dgm:pt>
    <dgm:pt modelId="{2CC0112C-A89D-43A5-BCA5-9149FB5880F7}" type="pres">
      <dgm:prSet presAssocID="{739B9C86-37E8-4DA5-8736-A75C834391CB}" presName="nodeTx" presStyleLbl="node1" presStyleIdx="0" presStyleCnt="3">
        <dgm:presLayoutVars>
          <dgm:bulletEnabled val="1"/>
        </dgm:presLayoutVars>
      </dgm:prSet>
      <dgm:spPr/>
      <dgm:t>
        <a:bodyPr/>
        <a:lstStyle/>
        <a:p>
          <a:endParaRPr lang="en-GB"/>
        </a:p>
      </dgm:t>
    </dgm:pt>
    <dgm:pt modelId="{10DAF3D1-FB0D-4749-8985-5B5FBF5377DF}" type="pres">
      <dgm:prSet presAssocID="{739B9C86-37E8-4DA5-8736-A75C834391CB}" presName="invisiNode" presStyleLbl="node1" presStyleIdx="0" presStyleCnt="3"/>
      <dgm:spPr/>
    </dgm:pt>
    <dgm:pt modelId="{D8FB52F9-E5A3-40BE-8592-14C5619A9208}" type="pres">
      <dgm:prSet presAssocID="{739B9C86-37E8-4DA5-8736-A75C834391CB}" presName="imagNode"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42DB929-3AF4-4767-BEC1-2E9BA0D2D5A1}" type="pres">
      <dgm:prSet presAssocID="{52195B9C-E515-4E78-9FCC-C069C0983C17}" presName="sibTrans" presStyleLbl="sibTrans2D1" presStyleIdx="0" presStyleCnt="0"/>
      <dgm:spPr/>
      <dgm:t>
        <a:bodyPr/>
        <a:lstStyle/>
        <a:p>
          <a:endParaRPr lang="en-GB"/>
        </a:p>
      </dgm:t>
    </dgm:pt>
    <dgm:pt modelId="{2192877B-6C4B-4FB9-87D2-5CF7D0115B95}" type="pres">
      <dgm:prSet presAssocID="{E3E97BF1-50A2-4E5E-9E7A-2A37BF3A93EB}" presName="compNode" presStyleCnt="0"/>
      <dgm:spPr/>
    </dgm:pt>
    <dgm:pt modelId="{B387221B-B725-4099-8D30-C7E0035AFA75}" type="pres">
      <dgm:prSet presAssocID="{E3E97BF1-50A2-4E5E-9E7A-2A37BF3A93EB}" presName="bkgdShape" presStyleLbl="node1" presStyleIdx="1" presStyleCnt="3"/>
      <dgm:spPr/>
      <dgm:t>
        <a:bodyPr/>
        <a:lstStyle/>
        <a:p>
          <a:endParaRPr lang="en-GB"/>
        </a:p>
      </dgm:t>
    </dgm:pt>
    <dgm:pt modelId="{F974ADE0-03A5-4AE0-95F2-571BCD5DC630}" type="pres">
      <dgm:prSet presAssocID="{E3E97BF1-50A2-4E5E-9E7A-2A37BF3A93EB}" presName="nodeTx" presStyleLbl="node1" presStyleIdx="1" presStyleCnt="3">
        <dgm:presLayoutVars>
          <dgm:bulletEnabled val="1"/>
        </dgm:presLayoutVars>
      </dgm:prSet>
      <dgm:spPr/>
      <dgm:t>
        <a:bodyPr/>
        <a:lstStyle/>
        <a:p>
          <a:endParaRPr lang="en-GB"/>
        </a:p>
      </dgm:t>
    </dgm:pt>
    <dgm:pt modelId="{6039B45A-F398-4D14-BD50-A38D075785C3}" type="pres">
      <dgm:prSet presAssocID="{E3E97BF1-50A2-4E5E-9E7A-2A37BF3A93EB}" presName="invisiNode" presStyleLbl="node1" presStyleIdx="1" presStyleCnt="3"/>
      <dgm:spPr/>
    </dgm:pt>
    <dgm:pt modelId="{74C4F10D-D8F5-4291-A1FF-754C7F5C6EC3}" type="pres">
      <dgm:prSet presAssocID="{E3E97BF1-50A2-4E5E-9E7A-2A37BF3A93EB}" presName="imagNode"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E7561E26-4451-4748-95A3-A85C83B05B6D}" type="pres">
      <dgm:prSet presAssocID="{813A1F6D-3BE6-410F-B8B9-500592C6EBA6}" presName="sibTrans" presStyleLbl="sibTrans2D1" presStyleIdx="0" presStyleCnt="0"/>
      <dgm:spPr/>
      <dgm:t>
        <a:bodyPr/>
        <a:lstStyle/>
        <a:p>
          <a:endParaRPr lang="en-GB"/>
        </a:p>
      </dgm:t>
    </dgm:pt>
    <dgm:pt modelId="{ECCD73CF-3F6E-48A6-9450-4F34BA399067}" type="pres">
      <dgm:prSet presAssocID="{B94EEC80-899F-49EC-B3D2-78A2CB05507E}" presName="compNode" presStyleCnt="0"/>
      <dgm:spPr/>
    </dgm:pt>
    <dgm:pt modelId="{334EE433-6E9A-4C86-ACCF-5103D29A8849}" type="pres">
      <dgm:prSet presAssocID="{B94EEC80-899F-49EC-B3D2-78A2CB05507E}" presName="bkgdShape" presStyleLbl="node1" presStyleIdx="2" presStyleCnt="3"/>
      <dgm:spPr/>
      <dgm:t>
        <a:bodyPr/>
        <a:lstStyle/>
        <a:p>
          <a:endParaRPr lang="en-GB"/>
        </a:p>
      </dgm:t>
    </dgm:pt>
    <dgm:pt modelId="{96A743D5-91B1-40CE-9D66-62FCD9B55D70}" type="pres">
      <dgm:prSet presAssocID="{B94EEC80-899F-49EC-B3D2-78A2CB05507E}" presName="nodeTx" presStyleLbl="node1" presStyleIdx="2" presStyleCnt="3">
        <dgm:presLayoutVars>
          <dgm:bulletEnabled val="1"/>
        </dgm:presLayoutVars>
      </dgm:prSet>
      <dgm:spPr/>
      <dgm:t>
        <a:bodyPr/>
        <a:lstStyle/>
        <a:p>
          <a:endParaRPr lang="en-GB"/>
        </a:p>
      </dgm:t>
    </dgm:pt>
    <dgm:pt modelId="{139592F9-FD78-4871-8FF0-98D1412D0B64}" type="pres">
      <dgm:prSet presAssocID="{B94EEC80-899F-49EC-B3D2-78A2CB05507E}" presName="invisiNode" presStyleLbl="node1" presStyleIdx="2" presStyleCnt="3"/>
      <dgm:spPr/>
    </dgm:pt>
    <dgm:pt modelId="{BE37CFF5-A84D-4EED-8F51-8528C89A7684}" type="pres">
      <dgm:prSet presAssocID="{B94EEC80-899F-49EC-B3D2-78A2CB05507E}" presName="imagNode"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B776AD8B-681A-4C9D-8DF4-941F70D62814}" type="presOf" srcId="{739B9C86-37E8-4DA5-8736-A75C834391CB}" destId="{2CC0112C-A89D-43A5-BCA5-9149FB5880F7}" srcOrd="1" destOrd="0" presId="urn:microsoft.com/office/officeart/2005/8/layout/hList7"/>
    <dgm:cxn modelId="{0DD6F55A-6F5A-4502-8841-D4F8DFA87233}" type="presOf" srcId="{E3E97BF1-50A2-4E5E-9E7A-2A37BF3A93EB}" destId="{B387221B-B725-4099-8D30-C7E0035AFA75}" srcOrd="0" destOrd="0" presId="urn:microsoft.com/office/officeart/2005/8/layout/hList7"/>
    <dgm:cxn modelId="{13365722-91DB-41A4-8F2A-624E2CE5F02F}" srcId="{2A5D121C-EAF4-42DA-A85D-EDCD2E8548C4}" destId="{E3E97BF1-50A2-4E5E-9E7A-2A37BF3A93EB}" srcOrd="1" destOrd="0" parTransId="{E8D6A22A-AB28-47A4-A229-6A31F3E22E10}" sibTransId="{813A1F6D-3BE6-410F-B8B9-500592C6EBA6}"/>
    <dgm:cxn modelId="{6082BAA4-1D8C-4837-8400-13D1D21EEA87}" type="presOf" srcId="{739B9C86-37E8-4DA5-8736-A75C834391CB}" destId="{899696CA-C83F-4752-933E-BFF7E334824D}" srcOrd="0" destOrd="0" presId="urn:microsoft.com/office/officeart/2005/8/layout/hList7"/>
    <dgm:cxn modelId="{4AC7E669-E524-4866-BBCA-D24F0C1198D3}" srcId="{2A5D121C-EAF4-42DA-A85D-EDCD2E8548C4}" destId="{739B9C86-37E8-4DA5-8736-A75C834391CB}" srcOrd="0" destOrd="0" parTransId="{A3557A78-A660-4655-99E2-3650654E19A4}" sibTransId="{52195B9C-E515-4E78-9FCC-C069C0983C17}"/>
    <dgm:cxn modelId="{553900AD-E9F0-4A58-BA27-735072110DFC}" type="presOf" srcId="{813A1F6D-3BE6-410F-B8B9-500592C6EBA6}" destId="{E7561E26-4451-4748-95A3-A85C83B05B6D}" srcOrd="0" destOrd="0" presId="urn:microsoft.com/office/officeart/2005/8/layout/hList7"/>
    <dgm:cxn modelId="{72511868-7F81-4B32-9EB7-5B1E9B0A2326}" type="presOf" srcId="{B94EEC80-899F-49EC-B3D2-78A2CB05507E}" destId="{96A743D5-91B1-40CE-9D66-62FCD9B55D70}" srcOrd="1" destOrd="0" presId="urn:microsoft.com/office/officeart/2005/8/layout/hList7"/>
    <dgm:cxn modelId="{DA25F80E-26EF-4206-B1D8-0F1ADBDF407A}" type="presOf" srcId="{B94EEC80-899F-49EC-B3D2-78A2CB05507E}" destId="{334EE433-6E9A-4C86-ACCF-5103D29A8849}" srcOrd="0" destOrd="0" presId="urn:microsoft.com/office/officeart/2005/8/layout/hList7"/>
    <dgm:cxn modelId="{3F9B162D-B0BC-4337-9856-8C6B6FF0A7F5}" type="presOf" srcId="{2A5D121C-EAF4-42DA-A85D-EDCD2E8548C4}" destId="{54D4730E-5F6E-4C34-908A-C0CE5E107CC1}" srcOrd="0" destOrd="0" presId="urn:microsoft.com/office/officeart/2005/8/layout/hList7"/>
    <dgm:cxn modelId="{FDA1DFE1-B89D-4140-8CA4-AFFC3589311C}" type="presOf" srcId="{52195B9C-E515-4E78-9FCC-C069C0983C17}" destId="{042DB929-3AF4-4767-BEC1-2E9BA0D2D5A1}" srcOrd="0" destOrd="0" presId="urn:microsoft.com/office/officeart/2005/8/layout/hList7"/>
    <dgm:cxn modelId="{E19E2A7E-5059-42BF-B459-D5CCDE7CFCC2}" srcId="{2A5D121C-EAF4-42DA-A85D-EDCD2E8548C4}" destId="{B94EEC80-899F-49EC-B3D2-78A2CB05507E}" srcOrd="2" destOrd="0" parTransId="{0B2605C7-7D9E-48BD-BFF1-237939125A70}" sibTransId="{21A7EBBB-EC7E-4419-8BC3-62C1AC547DE3}"/>
    <dgm:cxn modelId="{9AC56550-355D-45E9-BF06-61C74E51ECDF}" type="presOf" srcId="{E3E97BF1-50A2-4E5E-9E7A-2A37BF3A93EB}" destId="{F974ADE0-03A5-4AE0-95F2-571BCD5DC630}" srcOrd="1" destOrd="0" presId="urn:microsoft.com/office/officeart/2005/8/layout/hList7"/>
    <dgm:cxn modelId="{89BFDF41-0A6C-478C-93F9-B83CD10D4A26}" type="presParOf" srcId="{54D4730E-5F6E-4C34-908A-C0CE5E107CC1}" destId="{E3357112-1633-4CFB-A839-C069CFFC7422}" srcOrd="0" destOrd="0" presId="urn:microsoft.com/office/officeart/2005/8/layout/hList7"/>
    <dgm:cxn modelId="{BCFCD092-7F1C-42E7-A6D5-725F79424AEA}" type="presParOf" srcId="{54D4730E-5F6E-4C34-908A-C0CE5E107CC1}" destId="{B6C7BC99-9E77-43A6-A314-7E58CD6EF7ED}" srcOrd="1" destOrd="0" presId="urn:microsoft.com/office/officeart/2005/8/layout/hList7"/>
    <dgm:cxn modelId="{E5790C5C-A34A-445E-B4FD-E900109199B7}" type="presParOf" srcId="{B6C7BC99-9E77-43A6-A314-7E58CD6EF7ED}" destId="{8BA7C78F-AA80-4A44-9804-EED09EBCD172}" srcOrd="0" destOrd="0" presId="urn:microsoft.com/office/officeart/2005/8/layout/hList7"/>
    <dgm:cxn modelId="{37DB110C-8D31-4948-A335-549BA4BB4B53}" type="presParOf" srcId="{8BA7C78F-AA80-4A44-9804-EED09EBCD172}" destId="{899696CA-C83F-4752-933E-BFF7E334824D}" srcOrd="0" destOrd="0" presId="urn:microsoft.com/office/officeart/2005/8/layout/hList7"/>
    <dgm:cxn modelId="{A49B4BA9-D80F-4ADD-874D-4D84FFADD97C}" type="presParOf" srcId="{8BA7C78F-AA80-4A44-9804-EED09EBCD172}" destId="{2CC0112C-A89D-43A5-BCA5-9149FB5880F7}" srcOrd="1" destOrd="0" presId="urn:microsoft.com/office/officeart/2005/8/layout/hList7"/>
    <dgm:cxn modelId="{D6D8AD5E-CCF3-45E8-B91A-3BDC6B3B0B84}" type="presParOf" srcId="{8BA7C78F-AA80-4A44-9804-EED09EBCD172}" destId="{10DAF3D1-FB0D-4749-8985-5B5FBF5377DF}" srcOrd="2" destOrd="0" presId="urn:microsoft.com/office/officeart/2005/8/layout/hList7"/>
    <dgm:cxn modelId="{3DB889ED-E2E3-4EA3-A3E3-F398CFFE3D17}" type="presParOf" srcId="{8BA7C78F-AA80-4A44-9804-EED09EBCD172}" destId="{D8FB52F9-E5A3-40BE-8592-14C5619A9208}" srcOrd="3" destOrd="0" presId="urn:microsoft.com/office/officeart/2005/8/layout/hList7"/>
    <dgm:cxn modelId="{27378D62-E5D3-4DF6-B808-DC9B8A8F0B02}" type="presParOf" srcId="{B6C7BC99-9E77-43A6-A314-7E58CD6EF7ED}" destId="{042DB929-3AF4-4767-BEC1-2E9BA0D2D5A1}" srcOrd="1" destOrd="0" presId="urn:microsoft.com/office/officeart/2005/8/layout/hList7"/>
    <dgm:cxn modelId="{C99FDED9-8C0F-4CF1-BD99-4352E9AABE34}" type="presParOf" srcId="{B6C7BC99-9E77-43A6-A314-7E58CD6EF7ED}" destId="{2192877B-6C4B-4FB9-87D2-5CF7D0115B95}" srcOrd="2" destOrd="0" presId="urn:microsoft.com/office/officeart/2005/8/layout/hList7"/>
    <dgm:cxn modelId="{F339A37A-76B8-48E4-BC0D-FEC899485071}" type="presParOf" srcId="{2192877B-6C4B-4FB9-87D2-5CF7D0115B95}" destId="{B387221B-B725-4099-8D30-C7E0035AFA75}" srcOrd="0" destOrd="0" presId="urn:microsoft.com/office/officeart/2005/8/layout/hList7"/>
    <dgm:cxn modelId="{21777E3D-A162-474C-81A4-C52C0F455F0E}" type="presParOf" srcId="{2192877B-6C4B-4FB9-87D2-5CF7D0115B95}" destId="{F974ADE0-03A5-4AE0-95F2-571BCD5DC630}" srcOrd="1" destOrd="0" presId="urn:microsoft.com/office/officeart/2005/8/layout/hList7"/>
    <dgm:cxn modelId="{1DB9DDA5-3EDB-473B-BF8F-FC98205F2984}" type="presParOf" srcId="{2192877B-6C4B-4FB9-87D2-5CF7D0115B95}" destId="{6039B45A-F398-4D14-BD50-A38D075785C3}" srcOrd="2" destOrd="0" presId="urn:microsoft.com/office/officeart/2005/8/layout/hList7"/>
    <dgm:cxn modelId="{EA8DEA2C-0E05-4D8F-BCE4-55766C494922}" type="presParOf" srcId="{2192877B-6C4B-4FB9-87D2-5CF7D0115B95}" destId="{74C4F10D-D8F5-4291-A1FF-754C7F5C6EC3}" srcOrd="3" destOrd="0" presId="urn:microsoft.com/office/officeart/2005/8/layout/hList7"/>
    <dgm:cxn modelId="{7827F0CE-7B1A-4B5D-A9BF-7DDBABAC1030}" type="presParOf" srcId="{B6C7BC99-9E77-43A6-A314-7E58CD6EF7ED}" destId="{E7561E26-4451-4748-95A3-A85C83B05B6D}" srcOrd="3" destOrd="0" presId="urn:microsoft.com/office/officeart/2005/8/layout/hList7"/>
    <dgm:cxn modelId="{54F18DD0-41D2-4B52-9746-7C543D7C9543}" type="presParOf" srcId="{B6C7BC99-9E77-43A6-A314-7E58CD6EF7ED}" destId="{ECCD73CF-3F6E-48A6-9450-4F34BA399067}" srcOrd="4" destOrd="0" presId="urn:microsoft.com/office/officeart/2005/8/layout/hList7"/>
    <dgm:cxn modelId="{C0E641C7-72EF-44E6-A856-27FCA8C72F5B}" type="presParOf" srcId="{ECCD73CF-3F6E-48A6-9450-4F34BA399067}" destId="{334EE433-6E9A-4C86-ACCF-5103D29A8849}" srcOrd="0" destOrd="0" presId="urn:microsoft.com/office/officeart/2005/8/layout/hList7"/>
    <dgm:cxn modelId="{9D9B4A43-F550-44A2-B0FB-3D13996F982E}" type="presParOf" srcId="{ECCD73CF-3F6E-48A6-9450-4F34BA399067}" destId="{96A743D5-91B1-40CE-9D66-62FCD9B55D70}" srcOrd="1" destOrd="0" presId="urn:microsoft.com/office/officeart/2005/8/layout/hList7"/>
    <dgm:cxn modelId="{2726A031-F206-4437-967F-D73CC1246D21}" type="presParOf" srcId="{ECCD73CF-3F6E-48A6-9450-4F34BA399067}" destId="{139592F9-FD78-4871-8FF0-98D1412D0B64}" srcOrd="2" destOrd="0" presId="urn:microsoft.com/office/officeart/2005/8/layout/hList7"/>
    <dgm:cxn modelId="{BE1B6B6D-52BA-432F-9E54-E2781DA7A804}" type="presParOf" srcId="{ECCD73CF-3F6E-48A6-9450-4F34BA399067}" destId="{BE37CFF5-A84D-4EED-8F51-8528C89A768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60BBFB-0A52-4D0F-905F-DF2CC1A0A0C6}"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GB"/>
        </a:p>
      </dgm:t>
    </dgm:pt>
    <dgm:pt modelId="{9729AA35-926A-4620-888F-4FADFE9C7153}">
      <dgm:prSet/>
      <dgm:spPr>
        <a:solidFill>
          <a:srgbClr val="C00000"/>
        </a:solidFill>
      </dgm:spPr>
      <dgm:t>
        <a:bodyPr/>
        <a:lstStyle/>
        <a:p>
          <a:r>
            <a:rPr lang="en-GB" dirty="0" smtClean="0">
              <a:solidFill>
                <a:schemeClr val="tx1"/>
              </a:solidFill>
            </a:rPr>
            <a:t>VISIBILITY</a:t>
          </a:r>
          <a:endParaRPr lang="en-GB" dirty="0">
            <a:solidFill>
              <a:schemeClr val="tx1"/>
            </a:solidFill>
          </a:endParaRPr>
        </a:p>
      </dgm:t>
    </dgm:pt>
    <dgm:pt modelId="{1431FBC4-82EE-446C-B18A-5C5495D22492}" type="parTrans" cxnId="{E8C121C1-AF69-416B-AAEE-69E6763D25F5}">
      <dgm:prSet/>
      <dgm:spPr/>
      <dgm:t>
        <a:bodyPr/>
        <a:lstStyle/>
        <a:p>
          <a:endParaRPr lang="en-GB"/>
        </a:p>
      </dgm:t>
    </dgm:pt>
    <dgm:pt modelId="{BCDEAAFF-7A9C-42CC-A9CD-5A4EE176C313}" type="sibTrans" cxnId="{E8C121C1-AF69-416B-AAEE-69E6763D25F5}">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GB"/>
        </a:p>
      </dgm:t>
    </dgm:pt>
    <dgm:pt modelId="{2D1C87B7-809B-416E-B407-BF38ABDB9CC4}">
      <dgm:prSet phldrT="[Text]"/>
      <dgm:spPr/>
      <dgm:t>
        <a:bodyPr/>
        <a:lstStyle/>
        <a:p>
          <a:r>
            <a:rPr lang="en-GB" dirty="0" smtClean="0"/>
            <a:t>INCENTIVES</a:t>
          </a:r>
          <a:endParaRPr lang="en-GB" dirty="0"/>
        </a:p>
      </dgm:t>
    </dgm:pt>
    <dgm:pt modelId="{F825800B-CD6A-4A47-9447-BC98DF303989}" type="parTrans" cxnId="{4443DADC-EC36-46FC-BE31-690C91E3BB78}">
      <dgm:prSet/>
      <dgm:spPr/>
      <dgm:t>
        <a:bodyPr/>
        <a:lstStyle/>
        <a:p>
          <a:endParaRPr lang="en-GB"/>
        </a:p>
      </dgm:t>
    </dgm:pt>
    <dgm:pt modelId="{D72293F4-0180-46AB-8FBF-E9F1BC7A5A87}" type="sibTrans" cxnId="{4443DADC-EC36-46FC-BE31-690C91E3BB78}">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GB"/>
        </a:p>
      </dgm:t>
    </dgm:pt>
    <dgm:pt modelId="{567136C1-B6A8-480F-9AAC-1585B4CFDD22}">
      <dgm:prSet phldrT="[Text]"/>
      <dgm:spPr/>
      <dgm:t>
        <a:bodyPr/>
        <a:lstStyle/>
        <a:p>
          <a:r>
            <a:rPr lang="en-GB" dirty="0" smtClean="0"/>
            <a:t>INSPIRATION</a:t>
          </a:r>
          <a:endParaRPr lang="en-GB" dirty="0"/>
        </a:p>
      </dgm:t>
    </dgm:pt>
    <dgm:pt modelId="{EA21269C-26C5-43F4-AE0D-4D621970D2A8}" type="parTrans" cxnId="{6253C8C6-6B03-4C9E-BCFA-D4A7827C0BC7}">
      <dgm:prSet/>
      <dgm:spPr/>
      <dgm:t>
        <a:bodyPr/>
        <a:lstStyle/>
        <a:p>
          <a:endParaRPr lang="en-GB"/>
        </a:p>
      </dgm:t>
    </dgm:pt>
    <dgm:pt modelId="{6A582005-1D54-44CC-BAAF-638AA86458B4}" type="sibTrans" cxnId="{6253C8C6-6B03-4C9E-BCFA-D4A7827C0BC7}">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GB"/>
        </a:p>
      </dgm:t>
    </dgm:pt>
    <dgm:pt modelId="{0B074076-6F45-4C52-9226-6D66D7C59654}" type="pres">
      <dgm:prSet presAssocID="{7160BBFB-0A52-4D0F-905F-DF2CC1A0A0C6}" presName="Name0" presStyleCnt="0">
        <dgm:presLayoutVars>
          <dgm:chMax val="7"/>
          <dgm:chPref val="7"/>
          <dgm:dir/>
        </dgm:presLayoutVars>
      </dgm:prSet>
      <dgm:spPr/>
      <dgm:t>
        <a:bodyPr/>
        <a:lstStyle/>
        <a:p>
          <a:endParaRPr lang="en-GB"/>
        </a:p>
      </dgm:t>
    </dgm:pt>
    <dgm:pt modelId="{71A13E1F-5EC2-487B-87BD-0211F1BD7DD4}" type="pres">
      <dgm:prSet presAssocID="{7160BBFB-0A52-4D0F-905F-DF2CC1A0A0C6}" presName="Name1" presStyleCnt="0"/>
      <dgm:spPr/>
    </dgm:pt>
    <dgm:pt modelId="{2A55AE37-A539-44DC-A810-62CE7593D97B}" type="pres">
      <dgm:prSet presAssocID="{BCDEAAFF-7A9C-42CC-A9CD-5A4EE176C313}" presName="picture_1" presStyleCnt="0"/>
      <dgm:spPr/>
    </dgm:pt>
    <dgm:pt modelId="{880B938B-FE5C-4090-949A-494E39641A00}" type="pres">
      <dgm:prSet presAssocID="{BCDEAAFF-7A9C-42CC-A9CD-5A4EE176C313}" presName="pictureRepeatNode" presStyleLbl="alignImgPlace1" presStyleIdx="0" presStyleCnt="3" custLinFactNeighborY="-951"/>
      <dgm:spPr/>
      <dgm:t>
        <a:bodyPr/>
        <a:lstStyle/>
        <a:p>
          <a:endParaRPr lang="en-GB"/>
        </a:p>
      </dgm:t>
    </dgm:pt>
    <dgm:pt modelId="{0F51838A-0B13-4DEF-9646-BE8EF55782E9}" type="pres">
      <dgm:prSet presAssocID="{9729AA35-926A-4620-888F-4FADFE9C7153}" presName="text_1" presStyleLbl="node1" presStyleIdx="0" presStyleCnt="0" custLinFactNeighborX="558" custLinFactNeighborY="79479">
        <dgm:presLayoutVars>
          <dgm:bulletEnabled val="1"/>
        </dgm:presLayoutVars>
      </dgm:prSet>
      <dgm:spPr/>
      <dgm:t>
        <a:bodyPr/>
        <a:lstStyle/>
        <a:p>
          <a:endParaRPr lang="en-GB"/>
        </a:p>
      </dgm:t>
    </dgm:pt>
    <dgm:pt modelId="{34D375C1-C740-4306-A774-6DBAD52A5E07}" type="pres">
      <dgm:prSet presAssocID="{D72293F4-0180-46AB-8FBF-E9F1BC7A5A87}" presName="picture_2" presStyleCnt="0"/>
      <dgm:spPr/>
    </dgm:pt>
    <dgm:pt modelId="{BB18DF7F-735E-496E-9E5B-281743F01544}" type="pres">
      <dgm:prSet presAssocID="{D72293F4-0180-46AB-8FBF-E9F1BC7A5A87}" presName="pictureRepeatNode" presStyleLbl="alignImgPlace1" presStyleIdx="1" presStyleCnt="3" custLinFactNeighborX="-31339"/>
      <dgm:spPr/>
      <dgm:t>
        <a:bodyPr/>
        <a:lstStyle/>
        <a:p>
          <a:endParaRPr lang="en-GB"/>
        </a:p>
      </dgm:t>
    </dgm:pt>
    <dgm:pt modelId="{05548A78-5EA2-4680-8563-2823307F9434}" type="pres">
      <dgm:prSet presAssocID="{2D1C87B7-809B-416E-B407-BF38ABDB9CC4}" presName="line_2" presStyleLbl="parChTrans1D1" presStyleIdx="0" presStyleCnt="2"/>
      <dgm:spPr/>
    </dgm:pt>
    <dgm:pt modelId="{31E1F426-881E-4EC1-BCCB-39C687487DEA}" type="pres">
      <dgm:prSet presAssocID="{2D1C87B7-809B-416E-B407-BF38ABDB9CC4}" presName="textparent_2" presStyleLbl="node1" presStyleIdx="0" presStyleCnt="0"/>
      <dgm:spPr/>
    </dgm:pt>
    <dgm:pt modelId="{84F5FF8D-E349-4C2F-9F48-7EF2FDF0ACB1}" type="pres">
      <dgm:prSet presAssocID="{2D1C87B7-809B-416E-B407-BF38ABDB9CC4}" presName="text_2" presStyleLbl="revTx" presStyleIdx="0" presStyleCnt="2">
        <dgm:presLayoutVars>
          <dgm:bulletEnabled val="1"/>
        </dgm:presLayoutVars>
      </dgm:prSet>
      <dgm:spPr/>
      <dgm:t>
        <a:bodyPr/>
        <a:lstStyle/>
        <a:p>
          <a:endParaRPr lang="en-GB"/>
        </a:p>
      </dgm:t>
    </dgm:pt>
    <dgm:pt modelId="{52F3775C-9A70-4A0C-BDC7-4783C5112A60}" type="pres">
      <dgm:prSet presAssocID="{6A582005-1D54-44CC-BAAF-638AA86458B4}" presName="picture_3" presStyleCnt="0"/>
      <dgm:spPr/>
    </dgm:pt>
    <dgm:pt modelId="{B7105ADD-D47A-4387-9082-BE2E8A0816E4}" type="pres">
      <dgm:prSet presAssocID="{6A582005-1D54-44CC-BAAF-638AA86458B4}" presName="pictureRepeatNode" presStyleLbl="alignImgPlace1" presStyleIdx="2" presStyleCnt="3" custLinFactNeighborX="-29645"/>
      <dgm:spPr/>
      <dgm:t>
        <a:bodyPr/>
        <a:lstStyle/>
        <a:p>
          <a:endParaRPr lang="en-GB"/>
        </a:p>
      </dgm:t>
    </dgm:pt>
    <dgm:pt modelId="{5EDF7C1D-EA78-46AE-BC65-8997E4D429AC}" type="pres">
      <dgm:prSet presAssocID="{567136C1-B6A8-480F-9AAC-1585B4CFDD22}" presName="line_3" presStyleLbl="parChTrans1D1" presStyleIdx="1" presStyleCnt="2"/>
      <dgm:spPr/>
    </dgm:pt>
    <dgm:pt modelId="{397B33C0-15D2-4651-BA05-98B46952C511}" type="pres">
      <dgm:prSet presAssocID="{567136C1-B6A8-480F-9AAC-1585B4CFDD22}" presName="textparent_3" presStyleLbl="node1" presStyleIdx="0" presStyleCnt="0"/>
      <dgm:spPr/>
    </dgm:pt>
    <dgm:pt modelId="{EC9001A7-002F-4952-9B36-AEBECA49E068}" type="pres">
      <dgm:prSet presAssocID="{567136C1-B6A8-480F-9AAC-1585B4CFDD22}" presName="text_3" presStyleLbl="revTx" presStyleIdx="1" presStyleCnt="2">
        <dgm:presLayoutVars>
          <dgm:bulletEnabled val="1"/>
        </dgm:presLayoutVars>
      </dgm:prSet>
      <dgm:spPr/>
      <dgm:t>
        <a:bodyPr/>
        <a:lstStyle/>
        <a:p>
          <a:endParaRPr lang="en-GB"/>
        </a:p>
      </dgm:t>
    </dgm:pt>
  </dgm:ptLst>
  <dgm:cxnLst>
    <dgm:cxn modelId="{92E40910-63BC-45AB-961F-E0D4CE4C3B09}" type="presOf" srcId="{6A582005-1D54-44CC-BAAF-638AA86458B4}" destId="{B7105ADD-D47A-4387-9082-BE2E8A0816E4}" srcOrd="0" destOrd="0" presId="urn:microsoft.com/office/officeart/2008/layout/CircularPictureCallout"/>
    <dgm:cxn modelId="{D42678E7-CCD1-4731-8E5F-94B250B7695C}" type="presOf" srcId="{BCDEAAFF-7A9C-42CC-A9CD-5A4EE176C313}" destId="{880B938B-FE5C-4090-949A-494E39641A00}" srcOrd="0" destOrd="0" presId="urn:microsoft.com/office/officeart/2008/layout/CircularPictureCallout"/>
    <dgm:cxn modelId="{A4C4569B-51C4-49D0-9585-414BD956EDD0}" type="presOf" srcId="{2D1C87B7-809B-416E-B407-BF38ABDB9CC4}" destId="{84F5FF8D-E349-4C2F-9F48-7EF2FDF0ACB1}" srcOrd="0" destOrd="0" presId="urn:microsoft.com/office/officeart/2008/layout/CircularPictureCallout"/>
    <dgm:cxn modelId="{4443DADC-EC36-46FC-BE31-690C91E3BB78}" srcId="{7160BBFB-0A52-4D0F-905F-DF2CC1A0A0C6}" destId="{2D1C87B7-809B-416E-B407-BF38ABDB9CC4}" srcOrd="1" destOrd="0" parTransId="{F825800B-CD6A-4A47-9447-BC98DF303989}" sibTransId="{D72293F4-0180-46AB-8FBF-E9F1BC7A5A87}"/>
    <dgm:cxn modelId="{614881B9-0EDB-49A0-85D4-5B6EFD8C0C53}" type="presOf" srcId="{567136C1-B6A8-480F-9AAC-1585B4CFDD22}" destId="{EC9001A7-002F-4952-9B36-AEBECA49E068}" srcOrd="0" destOrd="0" presId="urn:microsoft.com/office/officeart/2008/layout/CircularPictureCallout"/>
    <dgm:cxn modelId="{CCD6B64C-D3C9-4F0D-98E8-42092A6C6417}" type="presOf" srcId="{7160BBFB-0A52-4D0F-905F-DF2CC1A0A0C6}" destId="{0B074076-6F45-4C52-9226-6D66D7C59654}" srcOrd="0" destOrd="0" presId="urn:microsoft.com/office/officeart/2008/layout/CircularPictureCallout"/>
    <dgm:cxn modelId="{6253C8C6-6B03-4C9E-BCFA-D4A7827C0BC7}" srcId="{7160BBFB-0A52-4D0F-905F-DF2CC1A0A0C6}" destId="{567136C1-B6A8-480F-9AAC-1585B4CFDD22}" srcOrd="2" destOrd="0" parTransId="{EA21269C-26C5-43F4-AE0D-4D621970D2A8}" sibTransId="{6A582005-1D54-44CC-BAAF-638AA86458B4}"/>
    <dgm:cxn modelId="{3C527F41-9875-4734-95FB-43594D8201E8}" type="presOf" srcId="{9729AA35-926A-4620-888F-4FADFE9C7153}" destId="{0F51838A-0B13-4DEF-9646-BE8EF55782E9}" srcOrd="0" destOrd="0" presId="urn:microsoft.com/office/officeart/2008/layout/CircularPictureCallout"/>
    <dgm:cxn modelId="{00E0411F-5127-4AF8-A210-6D4DA1269382}" type="presOf" srcId="{D72293F4-0180-46AB-8FBF-E9F1BC7A5A87}" destId="{BB18DF7F-735E-496E-9E5B-281743F01544}" srcOrd="0" destOrd="0" presId="urn:microsoft.com/office/officeart/2008/layout/CircularPictureCallout"/>
    <dgm:cxn modelId="{E8C121C1-AF69-416B-AAEE-69E6763D25F5}" srcId="{7160BBFB-0A52-4D0F-905F-DF2CC1A0A0C6}" destId="{9729AA35-926A-4620-888F-4FADFE9C7153}" srcOrd="0" destOrd="0" parTransId="{1431FBC4-82EE-446C-B18A-5C5495D22492}" sibTransId="{BCDEAAFF-7A9C-42CC-A9CD-5A4EE176C313}"/>
    <dgm:cxn modelId="{32260C6E-8A69-4BF1-BB34-7A66BAC8A2C4}" type="presParOf" srcId="{0B074076-6F45-4C52-9226-6D66D7C59654}" destId="{71A13E1F-5EC2-487B-87BD-0211F1BD7DD4}" srcOrd="0" destOrd="0" presId="urn:microsoft.com/office/officeart/2008/layout/CircularPictureCallout"/>
    <dgm:cxn modelId="{7C68EEFF-2B21-43D9-B4C5-AED16211669C}" type="presParOf" srcId="{71A13E1F-5EC2-487B-87BD-0211F1BD7DD4}" destId="{2A55AE37-A539-44DC-A810-62CE7593D97B}" srcOrd="0" destOrd="0" presId="urn:microsoft.com/office/officeart/2008/layout/CircularPictureCallout"/>
    <dgm:cxn modelId="{DE2E83C6-3586-4028-8F8B-0A780A95A183}" type="presParOf" srcId="{2A55AE37-A539-44DC-A810-62CE7593D97B}" destId="{880B938B-FE5C-4090-949A-494E39641A00}" srcOrd="0" destOrd="0" presId="urn:microsoft.com/office/officeart/2008/layout/CircularPictureCallout"/>
    <dgm:cxn modelId="{F35EA89A-9A76-4C90-B831-62F9A0F01905}" type="presParOf" srcId="{71A13E1F-5EC2-487B-87BD-0211F1BD7DD4}" destId="{0F51838A-0B13-4DEF-9646-BE8EF55782E9}" srcOrd="1" destOrd="0" presId="urn:microsoft.com/office/officeart/2008/layout/CircularPictureCallout"/>
    <dgm:cxn modelId="{75DB9EAF-8990-487E-AFB5-1E834627B7E3}" type="presParOf" srcId="{71A13E1F-5EC2-487B-87BD-0211F1BD7DD4}" destId="{34D375C1-C740-4306-A774-6DBAD52A5E07}" srcOrd="2" destOrd="0" presId="urn:microsoft.com/office/officeart/2008/layout/CircularPictureCallout"/>
    <dgm:cxn modelId="{7ACA23EE-76B3-40BC-8C74-2DBCFFD74764}" type="presParOf" srcId="{34D375C1-C740-4306-A774-6DBAD52A5E07}" destId="{BB18DF7F-735E-496E-9E5B-281743F01544}" srcOrd="0" destOrd="0" presId="urn:microsoft.com/office/officeart/2008/layout/CircularPictureCallout"/>
    <dgm:cxn modelId="{8C1C9EB3-1F53-479C-9F3F-18D4819C3D37}" type="presParOf" srcId="{71A13E1F-5EC2-487B-87BD-0211F1BD7DD4}" destId="{05548A78-5EA2-4680-8563-2823307F9434}" srcOrd="3" destOrd="0" presId="urn:microsoft.com/office/officeart/2008/layout/CircularPictureCallout"/>
    <dgm:cxn modelId="{759B00EF-B123-4BEA-BAB8-F2A5D2874E6A}" type="presParOf" srcId="{71A13E1F-5EC2-487B-87BD-0211F1BD7DD4}" destId="{31E1F426-881E-4EC1-BCCB-39C687487DEA}" srcOrd="4" destOrd="0" presId="urn:microsoft.com/office/officeart/2008/layout/CircularPictureCallout"/>
    <dgm:cxn modelId="{39CAC839-AA2D-4059-988C-8C64D2AF6AF9}" type="presParOf" srcId="{31E1F426-881E-4EC1-BCCB-39C687487DEA}" destId="{84F5FF8D-E349-4C2F-9F48-7EF2FDF0ACB1}" srcOrd="0" destOrd="0" presId="urn:microsoft.com/office/officeart/2008/layout/CircularPictureCallout"/>
    <dgm:cxn modelId="{CD0E56FD-37B1-450A-B1FC-097587F288FD}" type="presParOf" srcId="{71A13E1F-5EC2-487B-87BD-0211F1BD7DD4}" destId="{52F3775C-9A70-4A0C-BDC7-4783C5112A60}" srcOrd="5" destOrd="0" presId="urn:microsoft.com/office/officeart/2008/layout/CircularPictureCallout"/>
    <dgm:cxn modelId="{F7DC1180-E1F1-4DD2-A7B1-8C3026394C52}" type="presParOf" srcId="{52F3775C-9A70-4A0C-BDC7-4783C5112A60}" destId="{B7105ADD-D47A-4387-9082-BE2E8A0816E4}" srcOrd="0" destOrd="0" presId="urn:microsoft.com/office/officeart/2008/layout/CircularPictureCallout"/>
    <dgm:cxn modelId="{3D353592-466E-4F7B-B046-F6FB11DD6178}" type="presParOf" srcId="{71A13E1F-5EC2-487B-87BD-0211F1BD7DD4}" destId="{5EDF7C1D-EA78-46AE-BC65-8997E4D429AC}" srcOrd="6" destOrd="0" presId="urn:microsoft.com/office/officeart/2008/layout/CircularPictureCallout"/>
    <dgm:cxn modelId="{56B20BAE-9252-4DEF-A2DF-62A30239BF02}" type="presParOf" srcId="{71A13E1F-5EC2-487B-87BD-0211F1BD7DD4}" destId="{397B33C0-15D2-4651-BA05-98B46952C511}" srcOrd="7" destOrd="0" presId="urn:microsoft.com/office/officeart/2008/layout/CircularPictureCallout"/>
    <dgm:cxn modelId="{DFC3DCFE-4251-4A1F-B42C-226E2B97EA7B}" type="presParOf" srcId="{397B33C0-15D2-4651-BA05-98B46952C511}" destId="{EC9001A7-002F-4952-9B36-AEBECA49E068}"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F3150-AA73-4271-BEA5-BE788CCC5C59}">
      <dsp:nvSpPr>
        <dsp:cNvPr id="0" name=""/>
        <dsp:cNvSpPr/>
      </dsp:nvSpPr>
      <dsp:spPr>
        <a:xfrm>
          <a:off x="1066990" y="318668"/>
          <a:ext cx="3496437" cy="3496437"/>
        </a:xfrm>
        <a:prstGeom prst="pie">
          <a:avLst>
            <a:gd name="adj1" fmla="val 16200000"/>
            <a:gd name="adj2" fmla="val 1800000"/>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smtClean="0"/>
            <a:t>Good Governance</a:t>
          </a:r>
        </a:p>
        <a:p>
          <a:pPr lvl="0" algn="ctr" defTabSz="755650">
            <a:lnSpc>
              <a:spcPct val="90000"/>
            </a:lnSpc>
            <a:spcBef>
              <a:spcPct val="0"/>
            </a:spcBef>
            <a:spcAft>
              <a:spcPct val="35000"/>
            </a:spcAft>
          </a:pPr>
          <a:endParaRPr lang="en-GB" sz="1700" kern="1200" dirty="0" smtClean="0"/>
        </a:p>
      </dsp:txBody>
      <dsp:txXfrm>
        <a:off x="2909696" y="1059580"/>
        <a:ext cx="1248727" cy="1040606"/>
      </dsp:txXfrm>
    </dsp:sp>
    <dsp:sp modelId="{3B1385F9-977F-4D27-9AAA-5FCF4A70CD6F}">
      <dsp:nvSpPr>
        <dsp:cNvPr id="0" name=""/>
        <dsp:cNvSpPr/>
      </dsp:nvSpPr>
      <dsp:spPr>
        <a:xfrm>
          <a:off x="994980" y="395430"/>
          <a:ext cx="3496437" cy="3496437"/>
        </a:xfrm>
        <a:prstGeom prst="pie">
          <a:avLst>
            <a:gd name="adj1" fmla="val 1800000"/>
            <a:gd name="adj2" fmla="val 9000000"/>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smtClean="0"/>
            <a:t>Sound Design and Planning</a:t>
          </a:r>
          <a:endParaRPr lang="en-GB" sz="1700" b="1" kern="1200" dirty="0"/>
        </a:p>
      </dsp:txBody>
      <dsp:txXfrm>
        <a:off x="1827465" y="2663952"/>
        <a:ext cx="1873091" cy="915733"/>
      </dsp:txXfrm>
    </dsp:sp>
    <dsp:sp modelId="{ED1B855F-D035-4F79-859C-29F41010EF5B}">
      <dsp:nvSpPr>
        <dsp:cNvPr id="0" name=""/>
        <dsp:cNvSpPr/>
      </dsp:nvSpPr>
      <dsp:spPr>
        <a:xfrm>
          <a:off x="922970" y="270557"/>
          <a:ext cx="3496437" cy="3496437"/>
        </a:xfrm>
        <a:prstGeom prst="pie">
          <a:avLst>
            <a:gd name="adj1" fmla="val 9000000"/>
            <a:gd name="adj2" fmla="val 16200000"/>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it-IT" sz="1700" b="1" kern="1200" dirty="0" smtClean="0"/>
            <a:t>Effective Management</a:t>
          </a:r>
          <a:endParaRPr lang="en-GB" sz="1700" b="1" kern="1200" dirty="0"/>
        </a:p>
      </dsp:txBody>
      <dsp:txXfrm>
        <a:off x="1327974" y="1011469"/>
        <a:ext cx="1248727" cy="1040606"/>
      </dsp:txXfrm>
    </dsp:sp>
    <dsp:sp modelId="{3D91F88C-8C0C-4CD4-95F8-51CF52557BE3}">
      <dsp:nvSpPr>
        <dsp:cNvPr id="0" name=""/>
        <dsp:cNvSpPr/>
      </dsp:nvSpPr>
      <dsp:spPr>
        <a:xfrm>
          <a:off x="850832" y="102222"/>
          <a:ext cx="3929330" cy="3929330"/>
        </a:xfrm>
        <a:prstGeom prst="circularArrow">
          <a:avLst>
            <a:gd name="adj1" fmla="val 5085"/>
            <a:gd name="adj2" fmla="val 327528"/>
            <a:gd name="adj3" fmla="val 1472472"/>
            <a:gd name="adj4" fmla="val 16199432"/>
            <a:gd name="adj5" fmla="val 5932"/>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19555FD-7C3F-4662-BD83-7812D03E11D6}">
      <dsp:nvSpPr>
        <dsp:cNvPr id="0" name=""/>
        <dsp:cNvSpPr/>
      </dsp:nvSpPr>
      <dsp:spPr>
        <a:xfrm>
          <a:off x="778534" y="178763"/>
          <a:ext cx="3929330" cy="3929330"/>
        </a:xfrm>
        <a:prstGeom prst="circularArrow">
          <a:avLst>
            <a:gd name="adj1" fmla="val 5085"/>
            <a:gd name="adj2" fmla="val 327528"/>
            <a:gd name="adj3" fmla="val 8671970"/>
            <a:gd name="adj4" fmla="val 1800502"/>
            <a:gd name="adj5" fmla="val 5932"/>
          </a:avLst>
        </a:prstGeom>
        <a:gradFill rotWithShape="0">
          <a:gsLst>
            <a:gs pos="0">
              <a:schemeClr val="accent1">
                <a:shade val="90000"/>
                <a:hueOff val="21636"/>
                <a:satOff val="-18554"/>
                <a:lumOff val="22383"/>
                <a:alphaOff val="0"/>
                <a:satMod val="103000"/>
                <a:lumMod val="102000"/>
                <a:tint val="94000"/>
              </a:schemeClr>
            </a:gs>
            <a:gs pos="50000">
              <a:schemeClr val="accent1">
                <a:shade val="90000"/>
                <a:hueOff val="21636"/>
                <a:satOff val="-18554"/>
                <a:lumOff val="22383"/>
                <a:alphaOff val="0"/>
                <a:satMod val="110000"/>
                <a:lumMod val="100000"/>
                <a:shade val="100000"/>
              </a:schemeClr>
            </a:gs>
            <a:gs pos="100000">
              <a:schemeClr val="accent1">
                <a:shade val="90000"/>
                <a:hueOff val="21636"/>
                <a:satOff val="-18554"/>
                <a:lumOff val="223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0EECFBB-4A25-47A7-91E5-19A4B79E4F11}">
      <dsp:nvSpPr>
        <dsp:cNvPr id="0" name=""/>
        <dsp:cNvSpPr/>
      </dsp:nvSpPr>
      <dsp:spPr>
        <a:xfrm>
          <a:off x="706235" y="54111"/>
          <a:ext cx="3929330" cy="3929330"/>
        </a:xfrm>
        <a:prstGeom prst="circularArrow">
          <a:avLst>
            <a:gd name="adj1" fmla="val 5085"/>
            <a:gd name="adj2" fmla="val 327528"/>
            <a:gd name="adj3" fmla="val 15873039"/>
            <a:gd name="adj4" fmla="val 9000000"/>
            <a:gd name="adj5" fmla="val 5932"/>
          </a:avLst>
        </a:prstGeom>
        <a:gradFill rotWithShape="0">
          <a:gsLst>
            <a:gs pos="0">
              <a:schemeClr val="accent1">
                <a:shade val="90000"/>
                <a:hueOff val="43271"/>
                <a:satOff val="-37109"/>
                <a:lumOff val="44766"/>
                <a:alphaOff val="0"/>
                <a:satMod val="103000"/>
                <a:lumMod val="102000"/>
                <a:tint val="94000"/>
              </a:schemeClr>
            </a:gs>
            <a:gs pos="50000">
              <a:schemeClr val="accent1">
                <a:shade val="90000"/>
                <a:hueOff val="43271"/>
                <a:satOff val="-37109"/>
                <a:lumOff val="44766"/>
                <a:alphaOff val="0"/>
                <a:satMod val="110000"/>
                <a:lumMod val="100000"/>
                <a:shade val="100000"/>
              </a:schemeClr>
            </a:gs>
            <a:gs pos="100000">
              <a:schemeClr val="accent1">
                <a:shade val="90000"/>
                <a:hueOff val="43271"/>
                <a:satOff val="-37109"/>
                <a:lumOff val="4476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273AB-5110-4FB3-8068-77F1E8C19D70}">
      <dsp:nvSpPr>
        <dsp:cNvPr id="0" name=""/>
        <dsp:cNvSpPr/>
      </dsp:nvSpPr>
      <dsp:spPr>
        <a:xfrm>
          <a:off x="0" y="2502"/>
          <a:ext cx="7131844" cy="64759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dirty="0" smtClean="0">
              <a:solidFill>
                <a:schemeClr val="bg2">
                  <a:lumMod val="65000"/>
                  <a:lumOff val="35000"/>
                </a:schemeClr>
              </a:solidFill>
            </a:rPr>
            <a:t>COMPONENTS</a:t>
          </a:r>
          <a:endParaRPr lang="en-US" sz="2700" b="1" kern="1200" dirty="0">
            <a:solidFill>
              <a:schemeClr val="bg2">
                <a:lumMod val="65000"/>
                <a:lumOff val="35000"/>
              </a:schemeClr>
            </a:solidFill>
          </a:endParaRPr>
        </a:p>
      </dsp:txBody>
      <dsp:txXfrm>
        <a:off x="31613" y="34115"/>
        <a:ext cx="7068618" cy="584369"/>
      </dsp:txXfrm>
    </dsp:sp>
    <dsp:sp modelId="{160743BD-F44D-4BF3-9863-F5D166FDBEF5}">
      <dsp:nvSpPr>
        <dsp:cNvPr id="0" name=""/>
        <dsp:cNvSpPr/>
      </dsp:nvSpPr>
      <dsp:spPr>
        <a:xfrm>
          <a:off x="0" y="650097"/>
          <a:ext cx="7131844"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3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ES" sz="2100" kern="1200" dirty="0" err="1" smtClean="0"/>
            <a:t>Three</a:t>
          </a:r>
          <a:r>
            <a:rPr lang="es-ES" sz="2100" kern="1200" dirty="0" smtClean="0"/>
            <a:t> central </a:t>
          </a:r>
          <a:r>
            <a:rPr lang="es-ES" sz="2100" kern="1200" dirty="0" err="1" smtClean="0"/>
            <a:t>elements</a:t>
          </a:r>
          <a:r>
            <a:rPr lang="es-ES" sz="2100" kern="1200" dirty="0" smtClean="0"/>
            <a:t> to </a:t>
          </a:r>
          <a:r>
            <a:rPr lang="es-ES" sz="2100" kern="1200" dirty="0" err="1" smtClean="0"/>
            <a:t>area-based</a:t>
          </a:r>
          <a:r>
            <a:rPr lang="es-ES" sz="2100" kern="1200" dirty="0" smtClean="0"/>
            <a:t> </a:t>
          </a:r>
          <a:r>
            <a:rPr lang="es-ES" sz="2100" kern="1200" dirty="0" err="1" smtClean="0"/>
            <a:t>conservation</a:t>
          </a:r>
          <a:endParaRPr lang="en-US" sz="2100" kern="1200" dirty="0"/>
        </a:p>
        <a:p>
          <a:pPr marL="228600" lvl="1" indent="-228600" algn="l" defTabSz="933450">
            <a:lnSpc>
              <a:spcPct val="90000"/>
            </a:lnSpc>
            <a:spcBef>
              <a:spcPct val="0"/>
            </a:spcBef>
            <a:spcAft>
              <a:spcPct val="20000"/>
            </a:spcAft>
            <a:buChar char="••"/>
          </a:pPr>
          <a:r>
            <a:rPr lang="en-GB" sz="2100" kern="1200" dirty="0" smtClean="0"/>
            <a:t>Combined, these deliver successful conservation outcomes</a:t>
          </a:r>
          <a:endParaRPr lang="en-US" sz="2100" kern="1200" dirty="0"/>
        </a:p>
      </dsp:txBody>
      <dsp:txXfrm>
        <a:off x="0" y="650097"/>
        <a:ext cx="7131844" cy="726570"/>
      </dsp:txXfrm>
    </dsp:sp>
    <dsp:sp modelId="{046C0C59-7736-4C26-9A8E-1506162FED79}">
      <dsp:nvSpPr>
        <dsp:cNvPr id="0" name=""/>
        <dsp:cNvSpPr/>
      </dsp:nvSpPr>
      <dsp:spPr>
        <a:xfrm>
          <a:off x="0" y="1376667"/>
          <a:ext cx="7131844" cy="64759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dirty="0" smtClean="0">
              <a:solidFill>
                <a:schemeClr val="bg2">
                  <a:lumMod val="65000"/>
                  <a:lumOff val="35000"/>
                </a:schemeClr>
              </a:solidFill>
            </a:rPr>
            <a:t>CRITERIA</a:t>
          </a:r>
          <a:endParaRPr lang="en-US" sz="2700" b="1" kern="1200" dirty="0">
            <a:solidFill>
              <a:schemeClr val="bg2">
                <a:lumMod val="65000"/>
                <a:lumOff val="35000"/>
              </a:schemeClr>
            </a:solidFill>
          </a:endParaRPr>
        </a:p>
      </dsp:txBody>
      <dsp:txXfrm>
        <a:off x="31613" y="1408280"/>
        <a:ext cx="7068618" cy="584369"/>
      </dsp:txXfrm>
    </dsp:sp>
    <dsp:sp modelId="{F86B86AC-A25F-4FAD-BD44-13D6286DB5AC}">
      <dsp:nvSpPr>
        <dsp:cNvPr id="0" name=""/>
        <dsp:cNvSpPr/>
      </dsp:nvSpPr>
      <dsp:spPr>
        <a:xfrm>
          <a:off x="0" y="2024262"/>
          <a:ext cx="7131844"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3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ES" sz="2100" kern="1200" dirty="0" smtClean="0"/>
            <a:t>17 </a:t>
          </a:r>
          <a:r>
            <a:rPr lang="es-ES" sz="2100" kern="1200" dirty="0" err="1" smtClean="0"/>
            <a:t>criteria</a:t>
          </a:r>
          <a:r>
            <a:rPr lang="es-ES" sz="2100" kern="1200" dirty="0" smtClean="0"/>
            <a:t> </a:t>
          </a:r>
          <a:r>
            <a:rPr lang="es-ES" sz="2100" kern="1200" dirty="0" err="1" smtClean="0"/>
            <a:t>that</a:t>
          </a:r>
          <a:r>
            <a:rPr lang="es-ES" sz="2100" kern="1200" dirty="0" smtClean="0"/>
            <a:t> describe </a:t>
          </a:r>
          <a:r>
            <a:rPr lang="es-ES" sz="2100" kern="1200" dirty="0" err="1" smtClean="0"/>
            <a:t>success</a:t>
          </a:r>
          <a:endParaRPr lang="en-US" sz="2100" kern="1200" dirty="0"/>
        </a:p>
        <a:p>
          <a:pPr marL="228600" lvl="1" indent="-228600" algn="l" defTabSz="933450">
            <a:lnSpc>
              <a:spcPct val="90000"/>
            </a:lnSpc>
            <a:spcBef>
              <a:spcPct val="0"/>
            </a:spcBef>
            <a:spcAft>
              <a:spcPct val="20000"/>
            </a:spcAft>
            <a:buChar char="••"/>
          </a:pPr>
          <a:r>
            <a:rPr lang="en-GB" sz="2100" kern="1200" dirty="0" err="1" smtClean="0"/>
            <a:t>Globallly</a:t>
          </a:r>
          <a:r>
            <a:rPr lang="en-GB" sz="2100" kern="1200" dirty="0" smtClean="0"/>
            <a:t> consistent</a:t>
          </a:r>
          <a:endParaRPr lang="en-US" sz="2100" kern="1200" dirty="0"/>
        </a:p>
      </dsp:txBody>
      <dsp:txXfrm>
        <a:off x="0" y="2024262"/>
        <a:ext cx="7131844" cy="726570"/>
      </dsp:txXfrm>
    </dsp:sp>
    <dsp:sp modelId="{E43C16AD-ED87-4AE7-B02C-E4364DEA3E01}">
      <dsp:nvSpPr>
        <dsp:cNvPr id="0" name=""/>
        <dsp:cNvSpPr/>
      </dsp:nvSpPr>
      <dsp:spPr>
        <a:xfrm>
          <a:off x="0" y="2750832"/>
          <a:ext cx="7131844" cy="64759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dirty="0" smtClean="0">
              <a:solidFill>
                <a:schemeClr val="bg2">
                  <a:lumMod val="65000"/>
                  <a:lumOff val="35000"/>
                </a:schemeClr>
              </a:solidFill>
            </a:rPr>
            <a:t>INDICATORS</a:t>
          </a:r>
          <a:endParaRPr lang="en-US" sz="2700" b="1" kern="1200" dirty="0">
            <a:solidFill>
              <a:schemeClr val="bg2">
                <a:lumMod val="65000"/>
                <a:lumOff val="35000"/>
              </a:schemeClr>
            </a:solidFill>
          </a:endParaRPr>
        </a:p>
      </dsp:txBody>
      <dsp:txXfrm>
        <a:off x="31613" y="2782445"/>
        <a:ext cx="7068618" cy="584369"/>
      </dsp:txXfrm>
    </dsp:sp>
    <dsp:sp modelId="{6419255D-07C5-4751-8C60-74B067466F25}">
      <dsp:nvSpPr>
        <dsp:cNvPr id="0" name=""/>
        <dsp:cNvSpPr/>
      </dsp:nvSpPr>
      <dsp:spPr>
        <a:xfrm>
          <a:off x="0" y="3398427"/>
          <a:ext cx="7131844"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3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GB" sz="2100" kern="1200" dirty="0" smtClean="0"/>
            <a:t>50 generic indicators</a:t>
          </a:r>
          <a:endParaRPr lang="en-US" sz="2100" kern="1200" dirty="0"/>
        </a:p>
        <a:p>
          <a:pPr marL="228600" lvl="1" indent="-228600" algn="l" defTabSz="933450">
            <a:lnSpc>
              <a:spcPct val="90000"/>
            </a:lnSpc>
            <a:spcBef>
              <a:spcPct val="0"/>
            </a:spcBef>
            <a:spcAft>
              <a:spcPct val="20000"/>
            </a:spcAft>
            <a:buChar char="••"/>
          </a:pPr>
          <a:r>
            <a:rPr lang="en-US" sz="2100" kern="1200" dirty="0" smtClean="0"/>
            <a:t>Adaptable to a regional or national context</a:t>
          </a:r>
          <a:endParaRPr lang="en-US" sz="2100" kern="1200" dirty="0"/>
        </a:p>
      </dsp:txBody>
      <dsp:txXfrm>
        <a:off x="0" y="3398427"/>
        <a:ext cx="7131844" cy="7265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8F8F2-2312-482C-8AB7-1A3E7E5EF9CC}">
      <dsp:nvSpPr>
        <dsp:cNvPr id="0" name=""/>
        <dsp:cNvSpPr/>
      </dsp:nvSpPr>
      <dsp:spPr>
        <a:xfrm>
          <a:off x="0" y="98730"/>
          <a:ext cx="8970745" cy="275475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60DFFC-CB23-4F8E-9F46-087544989D7C}">
      <dsp:nvSpPr>
        <dsp:cNvPr id="0" name=""/>
        <dsp:cNvSpPr/>
      </dsp:nvSpPr>
      <dsp:spPr>
        <a:xfrm>
          <a:off x="271592" y="240697"/>
          <a:ext cx="1959897" cy="2273355"/>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FBA534-832E-4E0B-82A4-3724DAA4E494}">
      <dsp:nvSpPr>
        <dsp:cNvPr id="0" name=""/>
        <dsp:cNvSpPr/>
      </dsp:nvSpPr>
      <dsp:spPr>
        <a:xfrm rot="10800000">
          <a:off x="271592" y="2754750"/>
          <a:ext cx="1959897" cy="336691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n-AU" sz="1400" b="1" kern="1200" dirty="0" smtClean="0">
              <a:solidFill>
                <a:schemeClr val="tx1"/>
              </a:solidFill>
            </a:rPr>
            <a:t>1.1 Guarantee legitimacy and voice</a:t>
          </a:r>
        </a:p>
        <a:p>
          <a:pPr lvl="0" algn="l" defTabSz="622300">
            <a:lnSpc>
              <a:spcPct val="90000"/>
            </a:lnSpc>
            <a:spcBef>
              <a:spcPct val="0"/>
            </a:spcBef>
            <a:spcAft>
              <a:spcPct val="35000"/>
            </a:spcAft>
          </a:pPr>
          <a:r>
            <a:rPr lang="en-AU" sz="1400" b="1" kern="1200" dirty="0" smtClean="0">
              <a:solidFill>
                <a:schemeClr val="tx1"/>
              </a:solidFill>
            </a:rPr>
            <a:t>1.2 Achieve transparency and accountability</a:t>
          </a:r>
        </a:p>
        <a:p>
          <a:pPr lvl="0" algn="l" defTabSz="622300">
            <a:lnSpc>
              <a:spcPct val="90000"/>
            </a:lnSpc>
            <a:spcBef>
              <a:spcPct val="0"/>
            </a:spcBef>
            <a:spcAft>
              <a:spcPct val="35000"/>
            </a:spcAft>
          </a:pPr>
          <a:r>
            <a:rPr lang="en-AU" sz="1400" b="1" kern="1200" dirty="0" smtClean="0">
              <a:solidFill>
                <a:schemeClr val="tx1"/>
              </a:solidFill>
            </a:rPr>
            <a:t>1.3 Enable governance vitality and capacity to respond adaptively</a:t>
          </a:r>
          <a:endParaRPr lang="en-GB" sz="1400" kern="1200" dirty="0">
            <a:solidFill>
              <a:schemeClr val="tx1"/>
            </a:solidFill>
          </a:endParaRPr>
        </a:p>
      </dsp:txBody>
      <dsp:txXfrm rot="10800000">
        <a:off x="331866" y="2754750"/>
        <a:ext cx="1839349" cy="3306642"/>
      </dsp:txXfrm>
    </dsp:sp>
    <dsp:sp modelId="{44E59E70-451B-4046-BE62-A991AA3817A4}">
      <dsp:nvSpPr>
        <dsp:cNvPr id="0" name=""/>
        <dsp:cNvSpPr/>
      </dsp:nvSpPr>
      <dsp:spPr>
        <a:xfrm>
          <a:off x="2427480" y="240697"/>
          <a:ext cx="1959897" cy="2273355"/>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AF0DB4-B16E-4D62-9D18-D2932C88483A}">
      <dsp:nvSpPr>
        <dsp:cNvPr id="0" name=""/>
        <dsp:cNvSpPr/>
      </dsp:nvSpPr>
      <dsp:spPr>
        <a:xfrm rot="10800000">
          <a:off x="2427480" y="2754750"/>
          <a:ext cx="1959897" cy="336691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n-AU" sz="1400" b="1" kern="1200" dirty="0" smtClean="0">
              <a:solidFill>
                <a:schemeClr val="tx1"/>
              </a:solidFill>
            </a:rPr>
            <a:t>2.1 Identify major site values</a:t>
          </a:r>
        </a:p>
        <a:p>
          <a:pPr lvl="0" algn="l" defTabSz="622300">
            <a:lnSpc>
              <a:spcPct val="90000"/>
            </a:lnSpc>
            <a:spcBef>
              <a:spcPct val="0"/>
            </a:spcBef>
            <a:spcAft>
              <a:spcPct val="35000"/>
            </a:spcAft>
          </a:pPr>
          <a:r>
            <a:rPr lang="en-AU" sz="1400" b="1" kern="1200" dirty="0" smtClean="0">
              <a:solidFill>
                <a:schemeClr val="tx1"/>
              </a:solidFill>
            </a:rPr>
            <a:t>2.2 Design for long-term conservation</a:t>
          </a:r>
        </a:p>
        <a:p>
          <a:pPr lvl="0" algn="l" defTabSz="622300">
            <a:lnSpc>
              <a:spcPct val="90000"/>
            </a:lnSpc>
            <a:spcBef>
              <a:spcPct val="0"/>
            </a:spcBef>
            <a:spcAft>
              <a:spcPct val="35000"/>
            </a:spcAft>
          </a:pPr>
          <a:r>
            <a:rPr lang="en-AU" sz="1400" b="1" kern="1200" dirty="0" smtClean="0">
              <a:solidFill>
                <a:schemeClr val="tx1"/>
              </a:solidFill>
            </a:rPr>
            <a:t>2.3 Understand threats and challenges</a:t>
          </a:r>
        </a:p>
        <a:p>
          <a:pPr lvl="0" algn="l" defTabSz="622300">
            <a:lnSpc>
              <a:spcPct val="90000"/>
            </a:lnSpc>
            <a:spcBef>
              <a:spcPct val="0"/>
            </a:spcBef>
            <a:spcAft>
              <a:spcPct val="35000"/>
            </a:spcAft>
          </a:pPr>
          <a:r>
            <a:rPr lang="en-AU" sz="1400" b="1" kern="1200" dirty="0" smtClean="0">
              <a:solidFill>
                <a:schemeClr val="tx1"/>
              </a:solidFill>
            </a:rPr>
            <a:t>2.4 Understand social and economic context</a:t>
          </a:r>
          <a:endParaRPr lang="en-GB" sz="1400" kern="1200" dirty="0">
            <a:solidFill>
              <a:schemeClr val="tx1"/>
            </a:solidFill>
          </a:endParaRPr>
        </a:p>
      </dsp:txBody>
      <dsp:txXfrm rot="10800000">
        <a:off x="2487754" y="2754750"/>
        <a:ext cx="1839349" cy="3306642"/>
      </dsp:txXfrm>
    </dsp:sp>
    <dsp:sp modelId="{228B15A5-F1B3-42BE-A47D-0D1C635A7DC5}">
      <dsp:nvSpPr>
        <dsp:cNvPr id="0" name=""/>
        <dsp:cNvSpPr/>
      </dsp:nvSpPr>
      <dsp:spPr>
        <a:xfrm>
          <a:off x="4602593" y="240697"/>
          <a:ext cx="1959897" cy="2273355"/>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E76F63-691F-40CE-B133-9C6E7E21EF0B}">
      <dsp:nvSpPr>
        <dsp:cNvPr id="0" name=""/>
        <dsp:cNvSpPr/>
      </dsp:nvSpPr>
      <dsp:spPr>
        <a:xfrm rot="10800000">
          <a:off x="4583367" y="2754750"/>
          <a:ext cx="1959897" cy="336691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n-AU" sz="1400" b="1" kern="1200" dirty="0" smtClean="0">
              <a:solidFill>
                <a:schemeClr val="tx1"/>
              </a:solidFill>
            </a:rPr>
            <a:t>3.1 Long-term management plan</a:t>
          </a:r>
        </a:p>
        <a:p>
          <a:pPr lvl="0" algn="l" defTabSz="622300">
            <a:lnSpc>
              <a:spcPct val="90000"/>
            </a:lnSpc>
            <a:spcBef>
              <a:spcPct val="0"/>
            </a:spcBef>
            <a:spcAft>
              <a:spcPct val="35000"/>
            </a:spcAft>
          </a:pPr>
          <a:r>
            <a:rPr lang="en-AU" sz="1400" b="1" kern="1200" dirty="0" smtClean="0">
              <a:solidFill>
                <a:schemeClr val="tx1"/>
              </a:solidFill>
            </a:rPr>
            <a:t>3.2 Manage ecological conditions</a:t>
          </a:r>
        </a:p>
        <a:p>
          <a:pPr lvl="0" algn="l" defTabSz="622300">
            <a:lnSpc>
              <a:spcPct val="90000"/>
            </a:lnSpc>
            <a:spcBef>
              <a:spcPct val="0"/>
            </a:spcBef>
            <a:spcAft>
              <a:spcPct val="35000"/>
            </a:spcAft>
          </a:pPr>
          <a:r>
            <a:rPr lang="en-AU" sz="1400" b="1" kern="1200" dirty="0" smtClean="0">
              <a:solidFill>
                <a:schemeClr val="tx1"/>
              </a:solidFill>
            </a:rPr>
            <a:t>3.3 Manage within social and economic context</a:t>
          </a:r>
        </a:p>
        <a:p>
          <a:pPr lvl="0" algn="l" defTabSz="622300">
            <a:lnSpc>
              <a:spcPct val="90000"/>
            </a:lnSpc>
            <a:spcBef>
              <a:spcPct val="0"/>
            </a:spcBef>
            <a:spcAft>
              <a:spcPct val="35000"/>
            </a:spcAft>
          </a:pPr>
          <a:r>
            <a:rPr lang="en-AU" sz="1400" b="1" kern="1200" dirty="0" smtClean="0">
              <a:solidFill>
                <a:schemeClr val="tx1"/>
              </a:solidFill>
            </a:rPr>
            <a:t>3.4 Manage threats</a:t>
          </a:r>
        </a:p>
        <a:p>
          <a:pPr lvl="0" algn="l" defTabSz="622300">
            <a:lnSpc>
              <a:spcPct val="90000"/>
            </a:lnSpc>
            <a:spcBef>
              <a:spcPct val="0"/>
            </a:spcBef>
            <a:spcAft>
              <a:spcPct val="35000"/>
            </a:spcAft>
          </a:pPr>
          <a:r>
            <a:rPr lang="en-AU" sz="1400" b="1" kern="1200" dirty="0" smtClean="0">
              <a:solidFill>
                <a:schemeClr val="tx1"/>
              </a:solidFill>
            </a:rPr>
            <a:t>3.5 Effectively enforce laws</a:t>
          </a:r>
        </a:p>
        <a:p>
          <a:pPr lvl="0" algn="l" defTabSz="622300">
            <a:lnSpc>
              <a:spcPct val="90000"/>
            </a:lnSpc>
            <a:spcBef>
              <a:spcPct val="0"/>
            </a:spcBef>
            <a:spcAft>
              <a:spcPct val="35000"/>
            </a:spcAft>
          </a:pPr>
          <a:r>
            <a:rPr lang="en-AU" sz="1400" b="1" kern="1200" dirty="0" smtClean="0">
              <a:solidFill>
                <a:schemeClr val="tx1"/>
              </a:solidFill>
            </a:rPr>
            <a:t>3.6 Manage access and use</a:t>
          </a:r>
        </a:p>
        <a:p>
          <a:pPr lvl="0" algn="l" defTabSz="622300">
            <a:lnSpc>
              <a:spcPct val="90000"/>
            </a:lnSpc>
            <a:spcBef>
              <a:spcPct val="0"/>
            </a:spcBef>
            <a:spcAft>
              <a:spcPct val="35000"/>
            </a:spcAft>
          </a:pPr>
          <a:r>
            <a:rPr lang="en-AU" sz="1400" b="1" kern="1200" dirty="0" smtClean="0">
              <a:solidFill>
                <a:schemeClr val="tx1"/>
              </a:solidFill>
            </a:rPr>
            <a:t>3.7 Measure success</a:t>
          </a:r>
          <a:endParaRPr lang="en-GB" sz="1400" kern="1200" dirty="0">
            <a:solidFill>
              <a:schemeClr val="tx1"/>
            </a:solidFill>
          </a:endParaRPr>
        </a:p>
      </dsp:txBody>
      <dsp:txXfrm rot="10800000">
        <a:off x="4643641" y="2754750"/>
        <a:ext cx="1839349" cy="3306642"/>
      </dsp:txXfrm>
    </dsp:sp>
    <dsp:sp modelId="{638FB08D-74D6-4F3A-ADD0-EE351A651490}">
      <dsp:nvSpPr>
        <dsp:cNvPr id="0" name=""/>
        <dsp:cNvSpPr/>
      </dsp:nvSpPr>
      <dsp:spPr>
        <a:xfrm>
          <a:off x="6739254" y="240697"/>
          <a:ext cx="1959897" cy="2273355"/>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95FABC-D3C8-481A-A0B9-1FC724702DF2}">
      <dsp:nvSpPr>
        <dsp:cNvPr id="0" name=""/>
        <dsp:cNvSpPr/>
      </dsp:nvSpPr>
      <dsp:spPr>
        <a:xfrm rot="10800000">
          <a:off x="6739254" y="2754750"/>
          <a:ext cx="1959897" cy="336691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n-AU" sz="1400" b="1" kern="1200" dirty="0" smtClean="0">
              <a:solidFill>
                <a:schemeClr val="tx1"/>
              </a:solidFill>
            </a:rPr>
            <a:t>4.1 Demonstrate conservation of major natural values             </a:t>
          </a:r>
        </a:p>
        <a:p>
          <a:pPr lvl="0" algn="l" defTabSz="622300">
            <a:lnSpc>
              <a:spcPct val="90000"/>
            </a:lnSpc>
            <a:spcBef>
              <a:spcPct val="0"/>
            </a:spcBef>
            <a:spcAft>
              <a:spcPct val="35000"/>
            </a:spcAft>
          </a:pPr>
          <a:r>
            <a:rPr lang="en-AU" sz="1400" b="1" kern="1200" dirty="0" smtClean="0">
              <a:solidFill>
                <a:schemeClr val="tx1"/>
              </a:solidFill>
            </a:rPr>
            <a:t>4.2 Demonstrate conservation of  ecosystem services</a:t>
          </a:r>
        </a:p>
        <a:p>
          <a:pPr lvl="0" algn="l" defTabSz="622300">
            <a:lnSpc>
              <a:spcPct val="90000"/>
            </a:lnSpc>
            <a:spcBef>
              <a:spcPct val="0"/>
            </a:spcBef>
            <a:spcAft>
              <a:spcPct val="35000"/>
            </a:spcAft>
          </a:pPr>
          <a:r>
            <a:rPr lang="en-AU" sz="1400" b="1" kern="1200" dirty="0" smtClean="0">
              <a:solidFill>
                <a:schemeClr val="tx1"/>
              </a:solidFill>
            </a:rPr>
            <a:t>4.3 Demonstrate conservation of major cultural values</a:t>
          </a:r>
          <a:endParaRPr lang="en-GB" sz="1400" kern="1200" dirty="0">
            <a:solidFill>
              <a:schemeClr val="tx1"/>
            </a:solidFill>
          </a:endParaRPr>
        </a:p>
      </dsp:txBody>
      <dsp:txXfrm rot="10800000">
        <a:off x="6799528" y="2754750"/>
        <a:ext cx="1839349" cy="33066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B70DB-B7DA-40B0-86D4-6576471781DF}">
      <dsp:nvSpPr>
        <dsp:cNvPr id="0" name=""/>
        <dsp:cNvSpPr/>
      </dsp:nvSpPr>
      <dsp:spPr>
        <a:xfrm>
          <a:off x="4333" y="478541"/>
          <a:ext cx="2041591" cy="204159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B095BF-A5BA-4BB6-A989-E6B2482DEDA4}">
      <dsp:nvSpPr>
        <dsp:cNvPr id="0" name=""/>
        <dsp:cNvSpPr/>
      </dsp:nvSpPr>
      <dsp:spPr>
        <a:xfrm>
          <a:off x="336685" y="2110702"/>
          <a:ext cx="2041591" cy="12271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dirty="0" smtClean="0"/>
            <a:t>Engage</a:t>
          </a:r>
          <a:endParaRPr lang="en-GB" sz="3500" kern="1200" dirty="0"/>
        </a:p>
      </dsp:txBody>
      <dsp:txXfrm>
        <a:off x="372628" y="2146645"/>
        <a:ext cx="1969705" cy="1155294"/>
      </dsp:txXfrm>
    </dsp:sp>
    <dsp:sp modelId="{1D4D3ACB-9CD7-4334-A741-7770E7824090}">
      <dsp:nvSpPr>
        <dsp:cNvPr id="0" name=""/>
        <dsp:cNvSpPr/>
      </dsp:nvSpPr>
      <dsp:spPr>
        <a:xfrm rot="12356">
          <a:off x="2439179" y="1259843"/>
          <a:ext cx="393258" cy="490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GB" sz="2100" kern="1200"/>
        </a:p>
      </dsp:txBody>
      <dsp:txXfrm>
        <a:off x="2439179" y="1357744"/>
        <a:ext cx="275281" cy="294339"/>
      </dsp:txXfrm>
    </dsp:sp>
    <dsp:sp modelId="{30E34A00-1402-40ED-865C-BC1C05B41950}">
      <dsp:nvSpPr>
        <dsp:cNvPr id="0" name=""/>
        <dsp:cNvSpPr/>
      </dsp:nvSpPr>
      <dsp:spPr>
        <a:xfrm>
          <a:off x="3169512" y="489918"/>
          <a:ext cx="2041591" cy="204159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AFEF68-5CFE-4FD5-B0C3-E361B8057CF5}">
      <dsp:nvSpPr>
        <dsp:cNvPr id="0" name=""/>
        <dsp:cNvSpPr/>
      </dsp:nvSpPr>
      <dsp:spPr>
        <a:xfrm>
          <a:off x="3501864" y="2144832"/>
          <a:ext cx="2041591" cy="11816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dirty="0" smtClean="0"/>
            <a:t>Diagnose</a:t>
          </a:r>
          <a:endParaRPr lang="en-GB" sz="3500" kern="1200" dirty="0"/>
        </a:p>
      </dsp:txBody>
      <dsp:txXfrm>
        <a:off x="3536474" y="2179442"/>
        <a:ext cx="1972371" cy="1112453"/>
      </dsp:txXfrm>
    </dsp:sp>
    <dsp:sp modelId="{0DFFA180-35E8-4CFD-88DC-D45D6004D343}">
      <dsp:nvSpPr>
        <dsp:cNvPr id="0" name=""/>
        <dsp:cNvSpPr/>
      </dsp:nvSpPr>
      <dsp:spPr>
        <a:xfrm rot="21571252">
          <a:off x="5604352" y="1251961"/>
          <a:ext cx="393269" cy="490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GB" sz="2100" kern="1200"/>
        </a:p>
      </dsp:txBody>
      <dsp:txXfrm>
        <a:off x="5604354" y="1350567"/>
        <a:ext cx="275288" cy="294339"/>
      </dsp:txXfrm>
    </dsp:sp>
    <dsp:sp modelId="{7AB1374F-D59B-41DC-8AAB-897244CEEBD2}">
      <dsp:nvSpPr>
        <dsp:cNvPr id="0" name=""/>
        <dsp:cNvSpPr/>
      </dsp:nvSpPr>
      <dsp:spPr>
        <a:xfrm>
          <a:off x="6334691" y="463449"/>
          <a:ext cx="2041591" cy="204159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147F18-0A8D-4A13-B5BC-406E3668D2BE}">
      <dsp:nvSpPr>
        <dsp:cNvPr id="0" name=""/>
        <dsp:cNvSpPr/>
      </dsp:nvSpPr>
      <dsp:spPr>
        <a:xfrm>
          <a:off x="6667043" y="2065424"/>
          <a:ext cx="2041591" cy="12875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dirty="0" smtClean="0"/>
            <a:t>Invest</a:t>
          </a:r>
          <a:endParaRPr lang="en-GB" sz="3500" kern="1200" dirty="0"/>
        </a:p>
      </dsp:txBody>
      <dsp:txXfrm>
        <a:off x="6704754" y="2103135"/>
        <a:ext cx="1966169" cy="12121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B70DB-B7DA-40B0-86D4-6576471781DF}">
      <dsp:nvSpPr>
        <dsp:cNvPr id="0" name=""/>
        <dsp:cNvSpPr/>
      </dsp:nvSpPr>
      <dsp:spPr>
        <a:xfrm>
          <a:off x="4824543" y="72017"/>
          <a:ext cx="3208737" cy="189020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B095BF-A5BA-4BB6-A989-E6B2482DEDA4}">
      <dsp:nvSpPr>
        <dsp:cNvPr id="0" name=""/>
        <dsp:cNvSpPr/>
      </dsp:nvSpPr>
      <dsp:spPr>
        <a:xfrm>
          <a:off x="5328606" y="1080122"/>
          <a:ext cx="3208737" cy="1890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GB" sz="5900" kern="1200" dirty="0" smtClean="0"/>
            <a:t>Evaluate</a:t>
          </a:r>
          <a:endParaRPr lang="en-GB" sz="5900" kern="1200" dirty="0"/>
        </a:p>
      </dsp:txBody>
      <dsp:txXfrm>
        <a:off x="5383968" y="1135484"/>
        <a:ext cx="3098013" cy="1779485"/>
      </dsp:txXfrm>
    </dsp:sp>
    <dsp:sp modelId="{1D4D3ACB-9CD7-4334-A741-7770E7824090}">
      <dsp:nvSpPr>
        <dsp:cNvPr id="0" name=""/>
        <dsp:cNvSpPr/>
      </dsp:nvSpPr>
      <dsp:spPr>
        <a:xfrm rot="10852090">
          <a:off x="4110268" y="595021"/>
          <a:ext cx="540389" cy="7710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GB" sz="3300" kern="1200"/>
        </a:p>
      </dsp:txBody>
      <dsp:txXfrm rot="10800000">
        <a:off x="4272376" y="750452"/>
        <a:ext cx="378272" cy="462608"/>
      </dsp:txXfrm>
    </dsp:sp>
    <dsp:sp modelId="{30E34A00-1402-40ED-865C-BC1C05B41950}">
      <dsp:nvSpPr>
        <dsp:cNvPr id="0" name=""/>
        <dsp:cNvSpPr/>
      </dsp:nvSpPr>
      <dsp:spPr>
        <a:xfrm>
          <a:off x="72014" y="0"/>
          <a:ext cx="3208737" cy="189020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AFEF68-5CFE-4FD5-B0C3-E361B8057CF5}">
      <dsp:nvSpPr>
        <dsp:cNvPr id="0" name=""/>
        <dsp:cNvSpPr/>
      </dsp:nvSpPr>
      <dsp:spPr>
        <a:xfrm>
          <a:off x="720085" y="1080122"/>
          <a:ext cx="3208737" cy="1890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GB" sz="5900" kern="1200" dirty="0" smtClean="0"/>
            <a:t>Reward</a:t>
          </a:r>
          <a:endParaRPr lang="en-GB" sz="5900" kern="1200" dirty="0"/>
        </a:p>
      </dsp:txBody>
      <dsp:txXfrm>
        <a:off x="775447" y="1135484"/>
        <a:ext cx="3098013" cy="17794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A9A4D-2567-4572-9847-686E23019A53}">
      <dsp:nvSpPr>
        <dsp:cNvPr id="0" name=""/>
        <dsp:cNvSpPr/>
      </dsp:nvSpPr>
      <dsp:spPr>
        <a:xfrm>
          <a:off x="1922" y="2439119"/>
          <a:ext cx="1710903" cy="684361"/>
        </a:xfrm>
        <a:prstGeom prst="chevron">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GB" sz="1400" kern="1200" dirty="0" smtClean="0"/>
            <a:t>DATA DEFICIENT</a:t>
          </a:r>
          <a:endParaRPr lang="en-GB" sz="1400" kern="1200" dirty="0"/>
        </a:p>
      </dsp:txBody>
      <dsp:txXfrm>
        <a:off x="344103" y="2439119"/>
        <a:ext cx="1026542" cy="684361"/>
      </dsp:txXfrm>
    </dsp:sp>
    <dsp:sp modelId="{5DA240AE-5556-4CFE-B1FE-39580B660BA3}">
      <dsp:nvSpPr>
        <dsp:cNvPr id="0" name=""/>
        <dsp:cNvSpPr/>
      </dsp:nvSpPr>
      <dsp:spPr>
        <a:xfrm>
          <a:off x="1541735" y="2439119"/>
          <a:ext cx="1710903" cy="68436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GB" sz="1400" kern="1200" dirty="0" smtClean="0"/>
            <a:t>LIMITED ALIGNMENT</a:t>
          </a:r>
          <a:endParaRPr lang="en-GB" sz="1400" kern="1200" dirty="0"/>
        </a:p>
      </dsp:txBody>
      <dsp:txXfrm>
        <a:off x="1883916" y="2439119"/>
        <a:ext cx="1026542" cy="684361"/>
      </dsp:txXfrm>
    </dsp:sp>
    <dsp:sp modelId="{13E6E1B3-745C-4A8D-B2A1-759E873C5990}">
      <dsp:nvSpPr>
        <dsp:cNvPr id="0" name=""/>
        <dsp:cNvSpPr/>
      </dsp:nvSpPr>
      <dsp:spPr>
        <a:xfrm>
          <a:off x="3081548" y="2439119"/>
          <a:ext cx="1710903" cy="684361"/>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GB" sz="1400" kern="1200" dirty="0" smtClean="0"/>
            <a:t>PARTIALLY MEETS</a:t>
          </a:r>
          <a:endParaRPr lang="en-GB" sz="1400" kern="1200" dirty="0"/>
        </a:p>
      </dsp:txBody>
      <dsp:txXfrm>
        <a:off x="3423729" y="2439119"/>
        <a:ext cx="1026542" cy="684361"/>
      </dsp:txXfrm>
    </dsp:sp>
    <dsp:sp modelId="{1FD2CEA6-96D4-4FC3-AEFA-FD5274401232}">
      <dsp:nvSpPr>
        <dsp:cNvPr id="0" name=""/>
        <dsp:cNvSpPr/>
      </dsp:nvSpPr>
      <dsp:spPr>
        <a:xfrm>
          <a:off x="4621361" y="2439119"/>
          <a:ext cx="1710903" cy="684361"/>
        </a:xfrm>
        <a:prstGeom prst="chevron">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GB" sz="1400" kern="1200" dirty="0" smtClean="0"/>
            <a:t>FULLY MEETS</a:t>
          </a:r>
          <a:endParaRPr lang="en-GB" sz="1400" kern="1200" dirty="0"/>
        </a:p>
      </dsp:txBody>
      <dsp:txXfrm>
        <a:off x="4963542" y="2439119"/>
        <a:ext cx="1026542" cy="684361"/>
      </dsp:txXfrm>
    </dsp:sp>
    <dsp:sp modelId="{D33675A6-13F1-454B-B5AE-A39A9AB843CA}">
      <dsp:nvSpPr>
        <dsp:cNvPr id="0" name=""/>
        <dsp:cNvSpPr/>
      </dsp:nvSpPr>
      <dsp:spPr>
        <a:xfrm>
          <a:off x="6161174" y="2439119"/>
          <a:ext cx="1710903" cy="684361"/>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GB" sz="1400" kern="1200" dirty="0" smtClean="0"/>
            <a:t>EXCEEDS </a:t>
          </a:r>
          <a:endParaRPr lang="en-GB" sz="1400" kern="1200" dirty="0"/>
        </a:p>
      </dsp:txBody>
      <dsp:txXfrm>
        <a:off x="6503355" y="2439119"/>
        <a:ext cx="1026542" cy="6843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696CA-C83F-4752-933E-BFF7E334824D}">
      <dsp:nvSpPr>
        <dsp:cNvPr id="0" name=""/>
        <dsp:cNvSpPr/>
      </dsp:nvSpPr>
      <dsp:spPr>
        <a:xfrm>
          <a:off x="1746" y="0"/>
          <a:ext cx="2716729" cy="43325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GB" sz="3200" kern="1200" dirty="0" smtClean="0"/>
            <a:t>Good Governance</a:t>
          </a:r>
          <a:endParaRPr lang="en-GB" sz="3200" kern="1200" dirty="0"/>
        </a:p>
      </dsp:txBody>
      <dsp:txXfrm>
        <a:off x="1746" y="1733007"/>
        <a:ext cx="2716729" cy="1733007"/>
      </dsp:txXfrm>
    </dsp:sp>
    <dsp:sp modelId="{D8FB52F9-E5A3-40BE-8592-14C5619A9208}">
      <dsp:nvSpPr>
        <dsp:cNvPr id="0" name=""/>
        <dsp:cNvSpPr/>
      </dsp:nvSpPr>
      <dsp:spPr>
        <a:xfrm>
          <a:off x="638746" y="259951"/>
          <a:ext cx="1442728" cy="1442728"/>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87221B-B725-4099-8D30-C7E0035AFA75}">
      <dsp:nvSpPr>
        <dsp:cNvPr id="0" name=""/>
        <dsp:cNvSpPr/>
      </dsp:nvSpPr>
      <dsp:spPr>
        <a:xfrm>
          <a:off x="2799977" y="0"/>
          <a:ext cx="2716729" cy="43325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GB" sz="3200" kern="1200" dirty="0" smtClean="0"/>
            <a:t>Sound Design and Planning</a:t>
          </a:r>
          <a:endParaRPr lang="en-GB" sz="3200" kern="1200" dirty="0"/>
        </a:p>
      </dsp:txBody>
      <dsp:txXfrm>
        <a:off x="2799977" y="1733007"/>
        <a:ext cx="2716729" cy="1733007"/>
      </dsp:txXfrm>
    </dsp:sp>
    <dsp:sp modelId="{74C4F10D-D8F5-4291-A1FF-754C7F5C6EC3}">
      <dsp:nvSpPr>
        <dsp:cNvPr id="0" name=""/>
        <dsp:cNvSpPr/>
      </dsp:nvSpPr>
      <dsp:spPr>
        <a:xfrm>
          <a:off x="3436977" y="259951"/>
          <a:ext cx="1442728" cy="144272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4EE433-6E9A-4C86-ACCF-5103D29A8849}">
      <dsp:nvSpPr>
        <dsp:cNvPr id="0" name=""/>
        <dsp:cNvSpPr/>
      </dsp:nvSpPr>
      <dsp:spPr>
        <a:xfrm>
          <a:off x="5598208" y="0"/>
          <a:ext cx="2716729" cy="43325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GB" sz="3200" kern="1200" dirty="0" smtClean="0"/>
            <a:t>Effective Management</a:t>
          </a:r>
          <a:endParaRPr lang="en-GB" sz="3200" kern="1200" dirty="0"/>
        </a:p>
      </dsp:txBody>
      <dsp:txXfrm>
        <a:off x="5598208" y="1733007"/>
        <a:ext cx="2716729" cy="1733007"/>
      </dsp:txXfrm>
    </dsp:sp>
    <dsp:sp modelId="{BE37CFF5-A84D-4EED-8F51-8528C89A7684}">
      <dsp:nvSpPr>
        <dsp:cNvPr id="0" name=""/>
        <dsp:cNvSpPr/>
      </dsp:nvSpPr>
      <dsp:spPr>
        <a:xfrm>
          <a:off x="6235208" y="259951"/>
          <a:ext cx="1442728" cy="1442728"/>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357112-1633-4CFB-A839-C069CFFC7422}">
      <dsp:nvSpPr>
        <dsp:cNvPr id="0" name=""/>
        <dsp:cNvSpPr/>
      </dsp:nvSpPr>
      <dsp:spPr>
        <a:xfrm>
          <a:off x="332667" y="3466014"/>
          <a:ext cx="7651349" cy="64987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F7C1D-EA78-46AE-BC65-8997E4D429AC}">
      <dsp:nvSpPr>
        <dsp:cNvPr id="0" name=""/>
        <dsp:cNvSpPr/>
      </dsp:nvSpPr>
      <dsp:spPr>
        <a:xfrm>
          <a:off x="1714500" y="3197903"/>
          <a:ext cx="307752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548A78-5EA2-4680-8563-2823307F9434}">
      <dsp:nvSpPr>
        <dsp:cNvPr id="0" name=""/>
        <dsp:cNvSpPr/>
      </dsp:nvSpPr>
      <dsp:spPr>
        <a:xfrm>
          <a:off x="1714500" y="1054778"/>
          <a:ext cx="307752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0B938B-FE5C-4090-949A-494E39641A00}">
      <dsp:nvSpPr>
        <dsp:cNvPr id="0" name=""/>
        <dsp:cNvSpPr/>
      </dsp:nvSpPr>
      <dsp:spPr>
        <a:xfrm>
          <a:off x="0" y="379230"/>
          <a:ext cx="3429000" cy="3429000"/>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1838A-0B13-4DEF-9646-BE8EF55782E9}">
      <dsp:nvSpPr>
        <dsp:cNvPr id="0" name=""/>
        <dsp:cNvSpPr/>
      </dsp:nvSpPr>
      <dsp:spPr>
        <a:xfrm>
          <a:off x="629465" y="3121111"/>
          <a:ext cx="2194560" cy="1131570"/>
        </a:xfrm>
        <a:prstGeom prst="rect">
          <a:avLst/>
        </a:prstGeom>
        <a:solidFill>
          <a:srgbClr val="C00000"/>
        </a:solid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911350">
            <a:lnSpc>
              <a:spcPct val="90000"/>
            </a:lnSpc>
            <a:spcBef>
              <a:spcPct val="0"/>
            </a:spcBef>
            <a:spcAft>
              <a:spcPct val="35000"/>
            </a:spcAft>
          </a:pPr>
          <a:r>
            <a:rPr lang="en-GB" sz="4300" kern="1200" dirty="0" smtClean="0">
              <a:solidFill>
                <a:schemeClr val="tx1"/>
              </a:solidFill>
            </a:rPr>
            <a:t>VISIBILITY</a:t>
          </a:r>
          <a:endParaRPr lang="en-GB" sz="4300" kern="1200" dirty="0">
            <a:solidFill>
              <a:schemeClr val="tx1"/>
            </a:solidFill>
          </a:endParaRPr>
        </a:p>
      </dsp:txBody>
      <dsp:txXfrm>
        <a:off x="629465" y="3121111"/>
        <a:ext cx="2194560" cy="1131570"/>
      </dsp:txXfrm>
    </dsp:sp>
    <dsp:sp modelId="{BB18DF7F-735E-496E-9E5B-281743F01544}">
      <dsp:nvSpPr>
        <dsp:cNvPr id="0" name=""/>
        <dsp:cNvSpPr/>
      </dsp:nvSpPr>
      <dsp:spPr>
        <a:xfrm>
          <a:off x="3746109" y="411840"/>
          <a:ext cx="1285875" cy="1285875"/>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F5FF8D-E349-4C2F-9F48-7EF2FDF0ACB1}">
      <dsp:nvSpPr>
        <dsp:cNvPr id="0" name=""/>
        <dsp:cNvSpPr/>
      </dsp:nvSpPr>
      <dsp:spPr>
        <a:xfrm>
          <a:off x="5434965" y="411840"/>
          <a:ext cx="1342989" cy="128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n-GB" sz="1900" kern="1200" dirty="0" smtClean="0"/>
            <a:t>INCENTIVES</a:t>
          </a:r>
          <a:endParaRPr lang="en-GB" sz="1900" kern="1200" dirty="0"/>
        </a:p>
      </dsp:txBody>
      <dsp:txXfrm>
        <a:off x="5434965" y="411840"/>
        <a:ext cx="1342989" cy="1285875"/>
      </dsp:txXfrm>
    </dsp:sp>
    <dsp:sp modelId="{B7105ADD-D47A-4387-9082-BE2E8A0816E4}">
      <dsp:nvSpPr>
        <dsp:cNvPr id="0" name=""/>
        <dsp:cNvSpPr/>
      </dsp:nvSpPr>
      <dsp:spPr>
        <a:xfrm>
          <a:off x="3767892" y="2554965"/>
          <a:ext cx="1285875" cy="1285875"/>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9001A7-002F-4952-9B36-AEBECA49E068}">
      <dsp:nvSpPr>
        <dsp:cNvPr id="0" name=""/>
        <dsp:cNvSpPr/>
      </dsp:nvSpPr>
      <dsp:spPr>
        <a:xfrm>
          <a:off x="5434965" y="2554965"/>
          <a:ext cx="1423035" cy="128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n-GB" sz="1900" kern="1200" dirty="0" smtClean="0"/>
            <a:t>INSPIRATION</a:t>
          </a:r>
          <a:endParaRPr lang="en-GB" sz="1900" kern="1200" dirty="0"/>
        </a:p>
      </dsp:txBody>
      <dsp:txXfrm>
        <a:off x="5434965" y="2554965"/>
        <a:ext cx="1423035" cy="1285875"/>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6/29/2019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6/29/2019</a:t>
            </a:fld>
            <a:endParaRP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1</a:t>
            </a:fld>
            <a:endParaRPr lang="en-GB"/>
          </a:p>
        </p:txBody>
      </p:sp>
    </p:spTree>
    <p:extLst>
      <p:ext uri="{BB962C8B-B14F-4D97-AF65-F5344CB8AC3E}">
        <p14:creationId xmlns:p14="http://schemas.microsoft.com/office/powerpoint/2010/main" val="757583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11</a:t>
            </a:fld>
            <a:endParaRPr lang="en-GB"/>
          </a:p>
        </p:txBody>
      </p:sp>
    </p:spTree>
    <p:extLst>
      <p:ext uri="{BB962C8B-B14F-4D97-AF65-F5344CB8AC3E}">
        <p14:creationId xmlns:p14="http://schemas.microsoft.com/office/powerpoint/2010/main" val="4231809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12</a:t>
            </a:fld>
            <a:endParaRPr lang="en-GB"/>
          </a:p>
        </p:txBody>
      </p:sp>
    </p:spTree>
    <p:extLst>
      <p:ext uri="{BB962C8B-B14F-4D97-AF65-F5344CB8AC3E}">
        <p14:creationId xmlns:p14="http://schemas.microsoft.com/office/powerpoint/2010/main" val="1225575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3B38F7-9A69-439A-AE64-E939EF70F69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15006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14</a:t>
            </a:fld>
            <a:endParaRPr lang="en-GB"/>
          </a:p>
        </p:txBody>
      </p:sp>
    </p:spTree>
    <p:extLst>
      <p:ext uri="{BB962C8B-B14F-4D97-AF65-F5344CB8AC3E}">
        <p14:creationId xmlns:p14="http://schemas.microsoft.com/office/powerpoint/2010/main" val="2335207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15</a:t>
            </a:fld>
            <a:endParaRPr lang="en-GB"/>
          </a:p>
        </p:txBody>
      </p:sp>
    </p:spTree>
    <p:extLst>
      <p:ext uri="{BB962C8B-B14F-4D97-AF65-F5344CB8AC3E}">
        <p14:creationId xmlns:p14="http://schemas.microsoft.com/office/powerpoint/2010/main" val="367149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16</a:t>
            </a:fld>
            <a:endParaRPr lang="en-GB"/>
          </a:p>
        </p:txBody>
      </p:sp>
    </p:spTree>
    <p:extLst>
      <p:ext uri="{BB962C8B-B14F-4D97-AF65-F5344CB8AC3E}">
        <p14:creationId xmlns:p14="http://schemas.microsoft.com/office/powerpoint/2010/main" val="3134323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17</a:t>
            </a:fld>
            <a:endParaRPr lang="en-GB"/>
          </a:p>
        </p:txBody>
      </p:sp>
    </p:spTree>
    <p:extLst>
      <p:ext uri="{BB962C8B-B14F-4D97-AF65-F5344CB8AC3E}">
        <p14:creationId xmlns:p14="http://schemas.microsoft.com/office/powerpoint/2010/main" val="2489573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18</a:t>
            </a:fld>
            <a:endParaRPr lang="en-GB"/>
          </a:p>
        </p:txBody>
      </p:sp>
    </p:spTree>
    <p:extLst>
      <p:ext uri="{BB962C8B-B14F-4D97-AF65-F5344CB8AC3E}">
        <p14:creationId xmlns:p14="http://schemas.microsoft.com/office/powerpoint/2010/main" val="3861043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19</a:t>
            </a:fld>
            <a:endParaRPr lang="en-GB"/>
          </a:p>
        </p:txBody>
      </p:sp>
    </p:spTree>
    <p:extLst>
      <p:ext uri="{BB962C8B-B14F-4D97-AF65-F5344CB8AC3E}">
        <p14:creationId xmlns:p14="http://schemas.microsoft.com/office/powerpoint/2010/main" val="1869554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20</a:t>
            </a:fld>
            <a:endParaRPr lang="en-GB"/>
          </a:p>
        </p:txBody>
      </p:sp>
    </p:spTree>
    <p:extLst>
      <p:ext uri="{BB962C8B-B14F-4D97-AF65-F5344CB8AC3E}">
        <p14:creationId xmlns:p14="http://schemas.microsoft.com/office/powerpoint/2010/main" val="3908713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88B605-0BBB-42DC-B6F5-FBD9AB7D03A3}" type="slidenum">
              <a:rPr lang="en-GB" smtClean="0"/>
              <a:t>2</a:t>
            </a:fld>
            <a:endParaRPr lang="en-GB"/>
          </a:p>
        </p:txBody>
      </p:sp>
    </p:spTree>
    <p:extLst>
      <p:ext uri="{BB962C8B-B14F-4D97-AF65-F5344CB8AC3E}">
        <p14:creationId xmlns:p14="http://schemas.microsoft.com/office/powerpoint/2010/main" val="1290764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21</a:t>
            </a:fld>
            <a:endParaRPr lang="en-GB"/>
          </a:p>
        </p:txBody>
      </p:sp>
    </p:spTree>
    <p:extLst>
      <p:ext uri="{BB962C8B-B14F-4D97-AF65-F5344CB8AC3E}">
        <p14:creationId xmlns:p14="http://schemas.microsoft.com/office/powerpoint/2010/main" val="4084268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22</a:t>
            </a:fld>
            <a:endParaRPr lang="en-GB"/>
          </a:p>
        </p:txBody>
      </p:sp>
    </p:spTree>
    <p:extLst>
      <p:ext uri="{BB962C8B-B14F-4D97-AF65-F5344CB8AC3E}">
        <p14:creationId xmlns:p14="http://schemas.microsoft.com/office/powerpoint/2010/main" val="207985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23</a:t>
            </a:fld>
            <a:endParaRPr lang="en-GB"/>
          </a:p>
        </p:txBody>
      </p:sp>
    </p:spTree>
    <p:extLst>
      <p:ext uri="{BB962C8B-B14F-4D97-AF65-F5344CB8AC3E}">
        <p14:creationId xmlns:p14="http://schemas.microsoft.com/office/powerpoint/2010/main" val="2743626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24</a:t>
            </a:fld>
            <a:endParaRPr lang="en-GB"/>
          </a:p>
        </p:txBody>
      </p:sp>
    </p:spTree>
    <p:extLst>
      <p:ext uri="{BB962C8B-B14F-4D97-AF65-F5344CB8AC3E}">
        <p14:creationId xmlns:p14="http://schemas.microsoft.com/office/powerpoint/2010/main" val="3932613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25</a:t>
            </a:fld>
            <a:endParaRPr lang="en-GB"/>
          </a:p>
        </p:txBody>
      </p:sp>
    </p:spTree>
    <p:extLst>
      <p:ext uri="{BB962C8B-B14F-4D97-AF65-F5344CB8AC3E}">
        <p14:creationId xmlns:p14="http://schemas.microsoft.com/office/powerpoint/2010/main" val="955843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26</a:t>
            </a:fld>
            <a:endParaRPr lang="en-GB"/>
          </a:p>
        </p:txBody>
      </p:sp>
    </p:spTree>
    <p:extLst>
      <p:ext uri="{BB962C8B-B14F-4D97-AF65-F5344CB8AC3E}">
        <p14:creationId xmlns:p14="http://schemas.microsoft.com/office/powerpoint/2010/main" val="2556077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27</a:t>
            </a:fld>
            <a:endParaRPr lang="en-GB"/>
          </a:p>
        </p:txBody>
      </p:sp>
    </p:spTree>
    <p:extLst>
      <p:ext uri="{BB962C8B-B14F-4D97-AF65-F5344CB8AC3E}">
        <p14:creationId xmlns:p14="http://schemas.microsoft.com/office/powerpoint/2010/main" val="1691190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28</a:t>
            </a:fld>
            <a:endParaRPr lang="en-GB"/>
          </a:p>
        </p:txBody>
      </p:sp>
    </p:spTree>
    <p:extLst>
      <p:ext uri="{BB962C8B-B14F-4D97-AF65-F5344CB8AC3E}">
        <p14:creationId xmlns:p14="http://schemas.microsoft.com/office/powerpoint/2010/main" val="1403681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29</a:t>
            </a:fld>
            <a:endParaRPr lang="en-GB"/>
          </a:p>
        </p:txBody>
      </p:sp>
    </p:spTree>
    <p:extLst>
      <p:ext uri="{BB962C8B-B14F-4D97-AF65-F5344CB8AC3E}">
        <p14:creationId xmlns:p14="http://schemas.microsoft.com/office/powerpoint/2010/main" val="2727688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30</a:t>
            </a:fld>
            <a:endParaRPr lang="en-GB"/>
          </a:p>
        </p:txBody>
      </p:sp>
    </p:spTree>
    <p:extLst>
      <p:ext uri="{BB962C8B-B14F-4D97-AF65-F5344CB8AC3E}">
        <p14:creationId xmlns:p14="http://schemas.microsoft.com/office/powerpoint/2010/main" val="771063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FB667E1-E601-4AAF-B95C-B25720D70A60}" type="slidenum">
              <a:rPr lang="en-GB" smtClean="0"/>
              <a:t>3</a:t>
            </a:fld>
            <a:endParaRPr lang="en-GB"/>
          </a:p>
        </p:txBody>
      </p:sp>
    </p:spTree>
    <p:extLst>
      <p:ext uri="{BB962C8B-B14F-4D97-AF65-F5344CB8AC3E}">
        <p14:creationId xmlns:p14="http://schemas.microsoft.com/office/powerpoint/2010/main" val="1390503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31</a:t>
            </a:fld>
            <a:endParaRPr lang="en-GB"/>
          </a:p>
        </p:txBody>
      </p:sp>
    </p:spTree>
    <p:extLst>
      <p:ext uri="{BB962C8B-B14F-4D97-AF65-F5344CB8AC3E}">
        <p14:creationId xmlns:p14="http://schemas.microsoft.com/office/powerpoint/2010/main" val="2073619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32</a:t>
            </a:fld>
            <a:endParaRPr lang="en-GB"/>
          </a:p>
        </p:txBody>
      </p:sp>
    </p:spTree>
    <p:extLst>
      <p:ext uri="{BB962C8B-B14F-4D97-AF65-F5344CB8AC3E}">
        <p14:creationId xmlns:p14="http://schemas.microsoft.com/office/powerpoint/2010/main" val="1969988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33</a:t>
            </a:fld>
            <a:endParaRPr lang="en-GB"/>
          </a:p>
        </p:txBody>
      </p:sp>
    </p:spTree>
    <p:extLst>
      <p:ext uri="{BB962C8B-B14F-4D97-AF65-F5344CB8AC3E}">
        <p14:creationId xmlns:p14="http://schemas.microsoft.com/office/powerpoint/2010/main" val="959838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34</a:t>
            </a:fld>
            <a:endParaRPr lang="en-GB"/>
          </a:p>
        </p:txBody>
      </p:sp>
    </p:spTree>
    <p:extLst>
      <p:ext uri="{BB962C8B-B14F-4D97-AF65-F5344CB8AC3E}">
        <p14:creationId xmlns:p14="http://schemas.microsoft.com/office/powerpoint/2010/main" val="922737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35</a:t>
            </a:fld>
            <a:endParaRPr lang="en-GB"/>
          </a:p>
        </p:txBody>
      </p:sp>
    </p:spTree>
    <p:extLst>
      <p:ext uri="{BB962C8B-B14F-4D97-AF65-F5344CB8AC3E}">
        <p14:creationId xmlns:p14="http://schemas.microsoft.com/office/powerpoint/2010/main" val="4086890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36</a:t>
            </a:fld>
            <a:endParaRPr lang="en-GB"/>
          </a:p>
        </p:txBody>
      </p:sp>
    </p:spTree>
    <p:extLst>
      <p:ext uri="{BB962C8B-B14F-4D97-AF65-F5344CB8AC3E}">
        <p14:creationId xmlns:p14="http://schemas.microsoft.com/office/powerpoint/2010/main" val="3038641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37</a:t>
            </a:fld>
            <a:endParaRPr lang="en-GB"/>
          </a:p>
        </p:txBody>
      </p:sp>
    </p:spTree>
    <p:extLst>
      <p:ext uri="{BB962C8B-B14F-4D97-AF65-F5344CB8AC3E}">
        <p14:creationId xmlns:p14="http://schemas.microsoft.com/office/powerpoint/2010/main" val="2714066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38</a:t>
            </a:fld>
            <a:endParaRPr lang="en-GB"/>
          </a:p>
        </p:txBody>
      </p:sp>
    </p:spTree>
    <p:extLst>
      <p:ext uri="{BB962C8B-B14F-4D97-AF65-F5344CB8AC3E}">
        <p14:creationId xmlns:p14="http://schemas.microsoft.com/office/powerpoint/2010/main" val="2305143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39</a:t>
            </a:fld>
            <a:endParaRPr lang="en-GB"/>
          </a:p>
        </p:txBody>
      </p:sp>
    </p:spTree>
    <p:extLst>
      <p:ext uri="{BB962C8B-B14F-4D97-AF65-F5344CB8AC3E}">
        <p14:creationId xmlns:p14="http://schemas.microsoft.com/office/powerpoint/2010/main" val="4037148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40</a:t>
            </a:fld>
            <a:endParaRPr lang="en-GB"/>
          </a:p>
        </p:txBody>
      </p:sp>
    </p:spTree>
    <p:extLst>
      <p:ext uri="{BB962C8B-B14F-4D97-AF65-F5344CB8AC3E}">
        <p14:creationId xmlns:p14="http://schemas.microsoft.com/office/powerpoint/2010/main" val="299895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At the heart of the green list is a standard. This standard is a sustainability standard, designed in a similar way to the Forest stewardship Council, or the Marine stewardship Council. That is to say the standard is used to actively improve practice and performance.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standard describes in very simple terms all the ingredients for a successful nature conservation area. It describes in just a few criteria how to achieve results, at the pathway to get there.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global standard was formally adopted by IUC N Council in November 2017. The standard itself was developed through global input and consultation.</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FB667E1-E601-4AAF-B95C-B25720D70A60}" type="slidenum">
              <a:rPr lang="en-GB" smtClean="0"/>
              <a:t>4</a:t>
            </a:fld>
            <a:endParaRPr lang="en-GB"/>
          </a:p>
        </p:txBody>
      </p:sp>
    </p:spTree>
    <p:extLst>
      <p:ext uri="{BB962C8B-B14F-4D97-AF65-F5344CB8AC3E}">
        <p14:creationId xmlns:p14="http://schemas.microsoft.com/office/powerpoint/2010/main" val="2351816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41</a:t>
            </a:fld>
            <a:endParaRPr lang="en-GB"/>
          </a:p>
        </p:txBody>
      </p:sp>
    </p:spTree>
    <p:extLst>
      <p:ext uri="{BB962C8B-B14F-4D97-AF65-F5344CB8AC3E}">
        <p14:creationId xmlns:p14="http://schemas.microsoft.com/office/powerpoint/2010/main" val="256655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42</a:t>
            </a:fld>
            <a:endParaRPr lang="en-GB"/>
          </a:p>
        </p:txBody>
      </p:sp>
    </p:spTree>
    <p:extLst>
      <p:ext uri="{BB962C8B-B14F-4D97-AF65-F5344CB8AC3E}">
        <p14:creationId xmlns:p14="http://schemas.microsoft.com/office/powerpoint/2010/main" val="3858066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43</a:t>
            </a:fld>
            <a:endParaRPr lang="en-GB"/>
          </a:p>
        </p:txBody>
      </p:sp>
    </p:spTree>
    <p:extLst>
      <p:ext uri="{BB962C8B-B14F-4D97-AF65-F5344CB8AC3E}">
        <p14:creationId xmlns:p14="http://schemas.microsoft.com/office/powerpoint/2010/main" val="1127532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44</a:t>
            </a:fld>
            <a:endParaRPr lang="en-GB"/>
          </a:p>
        </p:txBody>
      </p:sp>
    </p:spTree>
    <p:extLst>
      <p:ext uri="{BB962C8B-B14F-4D97-AF65-F5344CB8AC3E}">
        <p14:creationId xmlns:p14="http://schemas.microsoft.com/office/powerpoint/2010/main" val="1946368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45</a:t>
            </a:fld>
            <a:endParaRPr lang="en-GB"/>
          </a:p>
        </p:txBody>
      </p:sp>
    </p:spTree>
    <p:extLst>
      <p:ext uri="{BB962C8B-B14F-4D97-AF65-F5344CB8AC3E}">
        <p14:creationId xmlns:p14="http://schemas.microsoft.com/office/powerpoint/2010/main" val="277569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46</a:t>
            </a:fld>
            <a:endParaRPr lang="en-GB"/>
          </a:p>
        </p:txBody>
      </p:sp>
    </p:spTree>
    <p:extLst>
      <p:ext uri="{BB962C8B-B14F-4D97-AF65-F5344CB8AC3E}">
        <p14:creationId xmlns:p14="http://schemas.microsoft.com/office/powerpoint/2010/main" val="2044907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47</a:t>
            </a:fld>
            <a:endParaRPr lang="en-GB"/>
          </a:p>
        </p:txBody>
      </p:sp>
    </p:spTree>
    <p:extLst>
      <p:ext uri="{BB962C8B-B14F-4D97-AF65-F5344CB8AC3E}">
        <p14:creationId xmlns:p14="http://schemas.microsoft.com/office/powerpoint/2010/main" val="3558707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48</a:t>
            </a:fld>
            <a:endParaRPr lang="en-GB"/>
          </a:p>
        </p:txBody>
      </p:sp>
    </p:spTree>
    <p:extLst>
      <p:ext uri="{BB962C8B-B14F-4D97-AF65-F5344CB8AC3E}">
        <p14:creationId xmlns:p14="http://schemas.microsoft.com/office/powerpoint/2010/main" val="8690222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49</a:t>
            </a:fld>
            <a:endParaRPr lang="en-GB"/>
          </a:p>
        </p:txBody>
      </p:sp>
    </p:spTree>
    <p:extLst>
      <p:ext uri="{BB962C8B-B14F-4D97-AF65-F5344CB8AC3E}">
        <p14:creationId xmlns:p14="http://schemas.microsoft.com/office/powerpoint/2010/main" val="37930132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50</a:t>
            </a:fld>
            <a:endParaRPr lang="en-GB"/>
          </a:p>
        </p:txBody>
      </p:sp>
    </p:spTree>
    <p:extLst>
      <p:ext uri="{BB962C8B-B14F-4D97-AF65-F5344CB8AC3E}">
        <p14:creationId xmlns:p14="http://schemas.microsoft.com/office/powerpoint/2010/main" val="12977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5</a:t>
            </a:fld>
            <a:endParaRPr lang="en-US"/>
          </a:p>
        </p:txBody>
      </p:sp>
    </p:spTree>
    <p:extLst>
      <p:ext uri="{BB962C8B-B14F-4D97-AF65-F5344CB8AC3E}">
        <p14:creationId xmlns:p14="http://schemas.microsoft.com/office/powerpoint/2010/main" val="434340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6</a:t>
            </a:fld>
            <a:endParaRPr lang="en-GB"/>
          </a:p>
        </p:txBody>
      </p:sp>
    </p:spTree>
    <p:extLst>
      <p:ext uri="{BB962C8B-B14F-4D97-AF65-F5344CB8AC3E}">
        <p14:creationId xmlns:p14="http://schemas.microsoft.com/office/powerpoint/2010/main" val="1129755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7</a:t>
            </a:fld>
            <a:endParaRPr lang="en-GB"/>
          </a:p>
        </p:txBody>
      </p:sp>
    </p:spTree>
    <p:extLst>
      <p:ext uri="{BB962C8B-B14F-4D97-AF65-F5344CB8AC3E}">
        <p14:creationId xmlns:p14="http://schemas.microsoft.com/office/powerpoint/2010/main" val="1186787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Assurance is very important to the Green List. It provides credibility</a:t>
            </a:r>
            <a:r>
              <a:rPr lang="en-GB" baseline="0" dirty="0" smtClean="0"/>
              <a:t> and transparency to the process. The IUCN Green List process is based on international codes of best practice in standard setting and certification. All the independent review of the Green List process is carried out by ASI, IUCN’s assurance provider.</a:t>
            </a:r>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9</a:t>
            </a:fld>
            <a:endParaRPr lang="en-GB"/>
          </a:p>
        </p:txBody>
      </p:sp>
    </p:spTree>
    <p:extLst>
      <p:ext uri="{BB962C8B-B14F-4D97-AF65-F5344CB8AC3E}">
        <p14:creationId xmlns:p14="http://schemas.microsoft.com/office/powerpoint/2010/main" val="2562064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B667E1-E601-4AAF-B95C-B25720D70A60}" type="slidenum">
              <a:rPr lang="en-GB" smtClean="0"/>
              <a:t>10</a:t>
            </a:fld>
            <a:endParaRPr lang="en-GB"/>
          </a:p>
        </p:txBody>
      </p:sp>
    </p:spTree>
    <p:extLst>
      <p:ext uri="{BB962C8B-B14F-4D97-AF65-F5344CB8AC3E}">
        <p14:creationId xmlns:p14="http://schemas.microsoft.com/office/powerpoint/2010/main" val="131233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0"/>
            <a:ext cx="9141620" cy="1905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9" name="Rectangle 8"/>
          <p:cNvSpPr/>
          <p:nvPr/>
        </p:nvSpPr>
        <p:spPr>
          <a:xfrm>
            <a:off x="-1" y="5102352"/>
            <a:ext cx="9141620" cy="17556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1"/>
          <p:cNvSpPr>
            <a:spLocks noGrp="1"/>
          </p:cNvSpPr>
          <p:nvPr>
            <p:ph type="ctrTitle"/>
          </p:nvPr>
        </p:nvSpPr>
        <p:spPr>
          <a:xfrm>
            <a:off x="971550" y="2286000"/>
            <a:ext cx="7200900" cy="1517904"/>
          </a:xfrm>
        </p:spPr>
        <p:txBody>
          <a:bodyPr anchor="b"/>
          <a:lstStyle>
            <a:lvl1pPr algn="ctr">
              <a:defRPr sz="5400"/>
            </a:lvl1pPr>
          </a:lstStyle>
          <a:p>
            <a:r>
              <a:rPr lang="en-US" smtClean="0"/>
              <a:t>Click to edit Master title style</a:t>
            </a:r>
            <a:endParaRPr/>
          </a:p>
        </p:txBody>
      </p:sp>
      <p:sp>
        <p:nvSpPr>
          <p:cNvPr id="3" name="Subtitle 2"/>
          <p:cNvSpPr>
            <a:spLocks noGrp="1"/>
          </p:cNvSpPr>
          <p:nvPr>
            <p:ph type="subTitle" idx="1"/>
          </p:nvPr>
        </p:nvSpPr>
        <p:spPr>
          <a:xfrm>
            <a:off x="971550" y="3959352"/>
            <a:ext cx="7200900" cy="914400"/>
          </a:xfrm>
        </p:spPr>
        <p:txBody>
          <a:bodyPr>
            <a:normAutofit/>
          </a:bodyPr>
          <a:lstStyle>
            <a:lvl1pPr marL="0" indent="0" algn="ctr">
              <a:spcBef>
                <a:spcPts val="0"/>
              </a:spcBef>
              <a:buNone/>
              <a:defRPr sz="20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FDE056B7-329B-4E98-A7DE-1095F29C9987}" type="datetime1">
              <a:rPr lang="en-US" smtClean="0"/>
              <a:t>6/29/2019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28650" y="274638"/>
            <a:ext cx="5800725"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6B30EAD2-84F0-424D-85FA-C85CE5D7B84D}" type="datetime1">
              <a:rPr lang="en-US" smtClean="0"/>
              <a:t>6/29/2019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7272A335-28DE-461F-86D4-4A540BEA59B0}" type="datetime1">
              <a:rPr lang="en-US" smtClean="0"/>
              <a:t>6/29/2019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274320"/>
            <a:ext cx="9144000"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971550" y="2130552"/>
            <a:ext cx="7200900" cy="2359152"/>
          </a:xfrm>
        </p:spPr>
        <p:txBody>
          <a:bodyPr anchor="b">
            <a:normAutofit/>
          </a:bodyPr>
          <a:lstStyle>
            <a:lvl1pPr algn="ctr">
              <a:defRPr sz="5400" b="0" baseline="0">
                <a:solidFill>
                  <a:schemeClr val="bg1">
                    <a:lumMod val="7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71550" y="4572000"/>
            <a:ext cx="7200900" cy="841248"/>
          </a:xfrm>
        </p:spPr>
        <p:txBody>
          <a:bodyPr anchor="t"/>
          <a:lstStyle>
            <a:lvl1pPr marL="0" indent="0" algn="ctr">
              <a:spcBef>
                <a:spcPts val="0"/>
              </a:spcBef>
              <a:buNone/>
              <a:defRPr sz="2000" cap="all" baseline="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EA5CF9C1-51F7-4E92-A279-1FFCE980DDD9}" type="datetime1">
              <a:rPr lang="en-US" smtClean="0"/>
              <a:t>6/29/2019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05840" y="1901952"/>
            <a:ext cx="3429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09160" y="1901952"/>
            <a:ext cx="3429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DC1A038D-FDC8-4BB1-AD53-DEF36236CCF5}" type="datetime1">
              <a:rPr lang="en-US" smtClean="0"/>
              <a:t>6/29/2019</a:t>
            </a:fld>
            <a:endParaRPr/>
          </a:p>
        </p:txBody>
      </p:sp>
      <p:sp>
        <p:nvSpPr>
          <p:cNvPr id="7" name="Slide Number Placeholder 6"/>
          <p:cNvSpPr>
            <a:spLocks noGrp="1"/>
          </p:cNvSpPr>
          <p:nvPr>
            <p:ph type="sldNum" sz="quarter" idx="12"/>
          </p:nvPr>
        </p:nvSpPr>
        <p:spPr/>
        <p:txBody>
          <a:bodyPr/>
          <a:lstStyle/>
          <a:p>
            <a:fld id="{0D06EF73-9DB8-4763-865F-2F88181A4732}" type="slidenum">
              <a:rPr/>
              <a:t>‹#›</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05840" y="1837464"/>
            <a:ext cx="3429000" cy="766588"/>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40" y="2740733"/>
            <a:ext cx="3429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9160" y="1837464"/>
            <a:ext cx="3429000" cy="766588"/>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9160" y="2740733"/>
            <a:ext cx="3429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E13729E3-7C8F-407D-B4C1-8AD873D40758}" type="datetime1">
              <a:rPr lang="en-US" smtClean="0"/>
              <a:t>6/29/2019</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0D0605C7-DA32-47E3-8E60-0B60D86BAF89}" type="datetime1">
              <a:rPr lang="en-US" smtClean="0"/>
              <a:t>6/29/2019</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9141620" cy="274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CA89260F-252E-49E9-8B36-9D774100BA25}" type="datetime1">
              <a:rPr lang="en-US" smtClean="0"/>
              <a:t>6/29/2019</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2986" y="2350008"/>
            <a:ext cx="3154680" cy="1993392"/>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342900" y="758952"/>
            <a:ext cx="4972050" cy="533095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2AB5DA44-6BB8-4FCD-946A-1E2EFA3D1A5F}" type="datetime1">
              <a:rPr lang="en-US" smtClean="0"/>
              <a:t>6/29/2019</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2986" y="2350008"/>
            <a:ext cx="3154680" cy="1993392"/>
          </a:xfrm>
        </p:spPr>
        <p:txBody>
          <a:bodyPr anchor="b">
            <a:normAutofit/>
          </a:bodyPr>
          <a:lstStyle>
            <a:lvl1pPr>
              <a:defRPr sz="34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26314" y="502920"/>
            <a:ext cx="5026914" cy="5843016"/>
          </a:xfrm>
          <a:solidFill>
            <a:schemeClr val="accent1">
              <a:lumMod val="40000"/>
              <a:lumOff val="60000"/>
            </a:schemeClr>
          </a:solidFill>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5052C8DE-E6DB-42D9-BE6D-D9F39E19B42A}" type="datetime1">
              <a:rPr lang="en-US" smtClean="0"/>
              <a:t>6/29/2019</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583680"/>
            <a:ext cx="9141620" cy="274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Placeholder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05840" y="1901953"/>
            <a:ext cx="713232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1100" cap="all" baseline="0">
                <a:solidFill>
                  <a:schemeClr val="bg1">
                    <a:lumMod val="75000"/>
                  </a:schemeClr>
                </a:solidFill>
              </a:defRPr>
            </a:lvl1pPr>
          </a:lstStyle>
          <a:p>
            <a:r>
              <a:rPr lang="en-US"/>
              <a:t>Add a footer</a:t>
            </a:r>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a:defRPr sz="1100" baseline="0">
                <a:solidFill>
                  <a:schemeClr val="bg1">
                    <a:lumMod val="75000"/>
                  </a:schemeClr>
                </a:solidFill>
              </a:defRPr>
            </a:lvl1pPr>
          </a:lstStyle>
          <a:p>
            <a:fld id="{2A66FFC4-1542-4DAA-837B-D6921D33E8CC}" type="datetime1">
              <a:rPr lang="en-US" smtClean="0"/>
              <a:pPr/>
              <a:t>6/29/2019</a:t>
            </a:fld>
            <a:endParaRPr lang="en-US"/>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1100" baseline="0">
                <a:solidFill>
                  <a:schemeClr val="bg1">
                    <a:lumMod val="75000"/>
                  </a:schemeClr>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hyperlink" Target="mailto:greenlist@iucn.or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13.png"/><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4.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48.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8.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7.jpeg"/><Relationship Id="rId4" Type="http://schemas.openxmlformats.org/officeDocument/2006/relationships/image" Target="../media/image126.jpe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7.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ea typeface="Verdana" panose="020B0604030504040204" pitchFamily="34" charset="0"/>
                <a:cs typeface="Verdana" panose="020B0604030504040204" pitchFamily="34" charset="0"/>
              </a:rPr>
              <a:t>Standards for Protected and Conserved Areas</a:t>
            </a:r>
            <a:endParaRPr lang="en-GB" sz="3600" b="1" dirty="0">
              <a:ea typeface="Verdana" panose="020B0604030504040204" pitchFamily="34" charset="0"/>
              <a:cs typeface="Verdana" panose="020B0604030504040204" pitchFamily="34"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660234" y="-612483"/>
            <a:ext cx="5823528" cy="9143995"/>
          </a:xfrm>
          <a:prstGeom prst="rect">
            <a:avLst/>
          </a:prstGeom>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983163"/>
            <a:ext cx="3714207" cy="1903033"/>
          </a:xfrm>
          <a:prstGeom prst="rect">
            <a:avLst/>
          </a:prstGeom>
        </p:spPr>
      </p:pic>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87650" y="1996434"/>
            <a:ext cx="3576974" cy="1889761"/>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14206" y="1996440"/>
            <a:ext cx="2088115" cy="1889756"/>
          </a:xfrm>
          <a:prstGeom prst="rect">
            <a:avLst/>
          </a:prstGeom>
        </p:spPr>
      </p:pic>
      <p:pic>
        <p:nvPicPr>
          <p:cNvPr id="16" name="Picture 1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857102" y="4106250"/>
            <a:ext cx="2695067" cy="545650"/>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69406" y="4281691"/>
            <a:ext cx="1865830" cy="419744"/>
          </a:xfrm>
          <a:prstGeom prst="rect">
            <a:avLst/>
          </a:prstGeom>
        </p:spPr>
      </p:pic>
      <p:sp>
        <p:nvSpPr>
          <p:cNvPr id="5" name="TextBox 4"/>
          <p:cNvSpPr txBox="1"/>
          <p:nvPr/>
        </p:nvSpPr>
        <p:spPr>
          <a:xfrm>
            <a:off x="277091" y="5173218"/>
            <a:ext cx="7555832" cy="1261884"/>
          </a:xfrm>
          <a:prstGeom prst="rect">
            <a:avLst/>
          </a:prstGeom>
          <a:noFill/>
        </p:spPr>
        <p:txBody>
          <a:bodyPr wrap="square" rtlCol="0">
            <a:spAutoFit/>
          </a:bodyPr>
          <a:lstStyle/>
          <a:p>
            <a:endParaRPr lang="en-GB" sz="1600" b="1" i="1" dirty="0" smtClean="0">
              <a:latin typeface="Verdana" panose="020B0604030504040204" pitchFamily="34" charset="0"/>
              <a:ea typeface="Verdana" panose="020B0604030504040204" pitchFamily="34" charset="0"/>
              <a:cs typeface="Verdana" panose="020B0604030504040204" pitchFamily="34" charset="0"/>
            </a:endParaRPr>
          </a:p>
          <a:p>
            <a:r>
              <a:rPr lang="en-GB" sz="1600" b="1" i="1"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IUCN Global Protected Areas Programme</a:t>
            </a:r>
          </a:p>
          <a:p>
            <a:r>
              <a:rPr lang="en-GB" sz="1600" b="1" i="1"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June 2019</a:t>
            </a:r>
          </a:p>
          <a:p>
            <a:r>
              <a:rPr lang="en-GB" sz="1600" b="1" i="1" dirty="0" smtClean="0">
                <a:latin typeface="Verdana" panose="020B0604030504040204" pitchFamily="34" charset="0"/>
                <a:ea typeface="Verdana" panose="020B0604030504040204" pitchFamily="34" charset="0"/>
                <a:cs typeface="Verdana" panose="020B0604030504040204" pitchFamily="34" charset="0"/>
                <a:hlinkClick r:id="rId9"/>
              </a:rPr>
              <a:t>greenlist@iucn.org</a:t>
            </a:r>
            <a:r>
              <a:rPr lang="en-GB" sz="1600" b="1" i="1" dirty="0" smtClean="0">
                <a:latin typeface="Verdana" panose="020B0604030504040204" pitchFamily="34" charset="0"/>
                <a:ea typeface="Verdana" panose="020B0604030504040204" pitchFamily="34" charset="0"/>
                <a:cs typeface="Verdana" panose="020B0604030504040204" pitchFamily="34" charset="0"/>
              </a:rPr>
              <a:t> </a:t>
            </a:r>
            <a:r>
              <a:rPr lang="en-GB" sz="2800" b="1" i="1" dirty="0" smtClean="0">
                <a:latin typeface="Verdana" panose="020B0604030504040204" pitchFamily="34" charset="0"/>
                <a:ea typeface="Verdana" panose="020B0604030504040204" pitchFamily="34" charset="0"/>
                <a:cs typeface="Verdana" panose="020B0604030504040204" pitchFamily="34" charset="0"/>
              </a:rPr>
              <a:t> </a:t>
            </a:r>
            <a:endParaRPr lang="en-GB" sz="2800" b="1"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194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468087" y="2111829"/>
          <a:ext cx="8316684" cy="4332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21342"/>
            <a:ext cx="1883228" cy="1843383"/>
          </a:xfrm>
          <a:prstGeom prst="rect">
            <a:avLst/>
          </a:prstGeom>
          <a:noFill/>
          <a:ln w="571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1883228" y="21342"/>
            <a:ext cx="7260772" cy="1843382"/>
          </a:xfrm>
          <a:prstGeom prst="rect">
            <a:avLst/>
          </a:prstGeom>
          <a:noFill/>
          <a:ln w="57150">
            <a:solidFill>
              <a:schemeClr val="accent1"/>
            </a:solidFill>
          </a:ln>
        </p:spPr>
      </p:pic>
      <p:sp>
        <p:nvSpPr>
          <p:cNvPr id="7" name="Rounded Rectangle 6"/>
          <p:cNvSpPr/>
          <p:nvPr/>
        </p:nvSpPr>
        <p:spPr>
          <a:xfrm>
            <a:off x="2100937" y="405926"/>
            <a:ext cx="6553206" cy="1077686"/>
          </a:xfrm>
          <a:prstGeom prst="roundRect">
            <a:avLst/>
          </a:prstGeom>
          <a:solidFill>
            <a:schemeClr val="accent1">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800" b="1" dirty="0" smtClean="0"/>
              <a:t>‘Candidate’ for efforts</a:t>
            </a:r>
            <a:endParaRPr lang="en-GB" sz="4800" b="1" dirty="0"/>
          </a:p>
        </p:txBody>
      </p:sp>
      <p:sp>
        <p:nvSpPr>
          <p:cNvPr id="8" name="TextBox 7"/>
          <p:cNvSpPr txBox="1"/>
          <p:nvPr/>
        </p:nvSpPr>
        <p:spPr>
          <a:xfrm>
            <a:off x="1883228" y="5714998"/>
            <a:ext cx="5802095" cy="369332"/>
          </a:xfrm>
          <a:prstGeom prst="rect">
            <a:avLst/>
          </a:prstGeom>
          <a:noFill/>
        </p:spPr>
        <p:txBody>
          <a:bodyPr wrap="square" rtlCol="0">
            <a:spAutoFit/>
          </a:bodyPr>
          <a:lstStyle/>
          <a:p>
            <a:r>
              <a:rPr lang="en-GB" b="1" dirty="0" smtClean="0">
                <a:solidFill>
                  <a:schemeClr val="bg2">
                    <a:lumMod val="65000"/>
                    <a:lumOff val="35000"/>
                  </a:schemeClr>
                </a:solidFill>
              </a:rPr>
              <a:t>Candidates work towards meeting all performance criteria</a:t>
            </a:r>
            <a:endParaRPr lang="en-GB" b="1" dirty="0">
              <a:solidFill>
                <a:schemeClr val="bg2">
                  <a:lumMod val="65000"/>
                  <a:lumOff val="35000"/>
                </a:schemeClr>
              </a:solidFill>
            </a:endParaRPr>
          </a:p>
        </p:txBody>
      </p:sp>
    </p:spTree>
    <p:extLst>
      <p:ext uri="{BB962C8B-B14F-4D97-AF65-F5344CB8AC3E}">
        <p14:creationId xmlns:p14="http://schemas.microsoft.com/office/powerpoint/2010/main" val="41659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44" y="1874047"/>
            <a:ext cx="4669970" cy="4721360"/>
          </a:xfrm>
          <a:prstGeom prst="rect">
            <a:avLst/>
          </a:prstGeom>
          <a:ln w="76200">
            <a:solidFill>
              <a:schemeClr val="accent1"/>
            </a:solidFill>
          </a:ln>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3514" y="1912761"/>
            <a:ext cx="4382991" cy="1448869"/>
          </a:xfrm>
          <a:prstGeom prst="rect">
            <a:avLst/>
          </a:prstGeom>
          <a:ln w="57150">
            <a:solidFill>
              <a:schemeClr val="accent1"/>
            </a:solidFill>
          </a:ln>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544" y="42408"/>
            <a:ext cx="1843732" cy="1804722"/>
          </a:xfrm>
          <a:prstGeom prst="rect">
            <a:avLst/>
          </a:prstGeom>
          <a:noFill/>
          <a:ln w="571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948543" y="65278"/>
            <a:ext cx="7147962" cy="1777675"/>
          </a:xfrm>
          <a:prstGeom prst="rect">
            <a:avLst/>
          </a:prstGeom>
          <a:noFill/>
          <a:ln w="57150">
            <a:solidFill>
              <a:schemeClr val="accent1"/>
            </a:solidFill>
          </a:ln>
        </p:spPr>
      </p:pic>
      <p:sp>
        <p:nvSpPr>
          <p:cNvPr id="5" name="Rounded Rectangle 4"/>
          <p:cNvSpPr/>
          <p:nvPr/>
        </p:nvSpPr>
        <p:spPr>
          <a:xfrm>
            <a:off x="2100937" y="405926"/>
            <a:ext cx="6792692" cy="1077686"/>
          </a:xfrm>
          <a:prstGeom prst="roundRect">
            <a:avLst/>
          </a:prstGeom>
          <a:solidFill>
            <a:schemeClr val="accent1">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smtClean="0"/>
              <a:t>‘Green List’ for results</a:t>
            </a:r>
            <a:endParaRPr lang="en-GB" sz="4000" b="1" dirty="0"/>
          </a:p>
        </p:txBody>
      </p:sp>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95276" y="3431437"/>
            <a:ext cx="4301230" cy="3163970"/>
          </a:xfrm>
          <a:prstGeom prst="rect">
            <a:avLst/>
          </a:prstGeom>
        </p:spPr>
      </p:pic>
      <p:pic>
        <p:nvPicPr>
          <p:cNvPr id="9" name="Picture 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27150" y="1926771"/>
            <a:ext cx="2598420" cy="2471057"/>
          </a:xfrm>
          <a:prstGeom prst="rect">
            <a:avLst/>
          </a:prstGeom>
        </p:spPr>
      </p:pic>
    </p:spTree>
    <p:extLst>
      <p:ext uri="{BB962C8B-B14F-4D97-AF65-F5344CB8AC3E}">
        <p14:creationId xmlns:p14="http://schemas.microsoft.com/office/powerpoint/2010/main" val="84517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709057" y="2039261"/>
          <a:ext cx="6858000" cy="4252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https://adpartners.org/wp-content/uploads/2014/09/IUCN-Parks-Congress-Version-3-copy-1600x300.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734" y="1"/>
            <a:ext cx="9122266" cy="168797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775844" y="405926"/>
            <a:ext cx="5388428" cy="1077686"/>
          </a:xfrm>
          <a:prstGeom prst="roundRect">
            <a:avLst/>
          </a:prstGeom>
          <a:solidFill>
            <a:schemeClr val="accent1">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800" b="1" dirty="0" smtClean="0"/>
              <a:t>Reward success</a:t>
            </a:r>
            <a:endParaRPr lang="en-GB" sz="4800" b="1" dirty="0"/>
          </a:p>
        </p:txBody>
      </p:sp>
    </p:spTree>
    <p:extLst>
      <p:ext uri="{BB962C8B-B14F-4D97-AF65-F5344CB8AC3E}">
        <p14:creationId xmlns:p14="http://schemas.microsoft.com/office/powerpoint/2010/main" val="356155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0153" y="52129"/>
            <a:ext cx="4945459" cy="2545583"/>
          </a:xfrm>
          <a:prstGeom prst="rect">
            <a:avLst/>
          </a:prstGeom>
        </p:spPr>
      </p:pic>
      <p:pic>
        <p:nvPicPr>
          <p:cNvPr id="7" name="Image 15"/>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3688" y="1272205"/>
            <a:ext cx="3741341" cy="2165915"/>
          </a:xfrm>
          <a:prstGeom prst="rect">
            <a:avLst/>
          </a:prstGeom>
          <a:noFill/>
          <a:ln>
            <a:noFill/>
          </a:ln>
        </p:spPr>
      </p:pic>
      <p:pic>
        <p:nvPicPr>
          <p:cNvPr id="8" name="Image 16"/>
          <p:cNvPicPr/>
          <p:nvPr/>
        </p:nvPicPr>
        <p:blipFill rotWithShape="1">
          <a:blip r:embed="rId5" cstate="email">
            <a:extLst>
              <a:ext uri="{28A0092B-C50C-407E-A947-70E740481C1C}">
                <a14:useLocalDpi xmlns:a14="http://schemas.microsoft.com/office/drawing/2010/main"/>
              </a:ext>
            </a:extLst>
          </a:blip>
          <a:srcRect/>
          <a:stretch/>
        </p:blipFill>
        <p:spPr bwMode="auto">
          <a:xfrm>
            <a:off x="4121651" y="787942"/>
            <a:ext cx="1224280" cy="400685"/>
          </a:xfrm>
          <a:prstGeom prst="rect">
            <a:avLst/>
          </a:prstGeom>
          <a:noFill/>
          <a:ln>
            <a:noFill/>
          </a:ln>
          <a:extLst>
            <a:ext uri="{53640926-AAD7-44D8-BBD7-CCE9431645EC}">
              <a14:shadowObscured xmlns:a14="http://schemas.microsoft.com/office/drawing/2010/main"/>
            </a:ext>
          </a:extLst>
        </p:spPr>
      </p:pic>
      <p:pic>
        <p:nvPicPr>
          <p:cNvPr id="9" name="Image 17"/>
          <p:cNvPicPr/>
          <p:nvPr/>
        </p:nvPicPr>
        <p:blipFill rotWithShape="1">
          <a:blip r:embed="rId6" cstate="email">
            <a:extLst>
              <a:ext uri="{28A0092B-C50C-407E-A947-70E740481C1C}">
                <a14:useLocalDpi xmlns:a14="http://schemas.microsoft.com/office/drawing/2010/main"/>
              </a:ext>
            </a:extLst>
          </a:blip>
          <a:srcRect t="27873"/>
          <a:stretch/>
        </p:blipFill>
        <p:spPr bwMode="auto">
          <a:xfrm>
            <a:off x="5652082" y="-1330"/>
            <a:ext cx="3668889" cy="3304867"/>
          </a:xfrm>
          <a:prstGeom prst="rect">
            <a:avLst/>
          </a:prstGeom>
          <a:noFill/>
          <a:ln>
            <a:noFill/>
          </a:ln>
          <a:extLst>
            <a:ext uri="{53640926-AAD7-44D8-BBD7-CCE9431645EC}">
              <a14:shadowObscured xmlns:a14="http://schemas.microsoft.com/office/drawing/2010/main"/>
            </a:ext>
          </a:extLst>
        </p:spPr>
      </p:pic>
      <p:pic>
        <p:nvPicPr>
          <p:cNvPr id="10" name="Imag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2117050"/>
            <a:ext cx="4886635" cy="3366241"/>
          </a:xfrm>
          <a:prstGeom prst="rect">
            <a:avLst/>
          </a:prstGeom>
        </p:spPr>
      </p:pic>
      <p:pic>
        <p:nvPicPr>
          <p:cNvPr id="11" name="Imag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48445" y="2062768"/>
            <a:ext cx="4398953" cy="3112762"/>
          </a:xfrm>
          <a:prstGeom prst="rect">
            <a:avLst/>
          </a:prstGeom>
        </p:spPr>
      </p:pic>
      <p:pic>
        <p:nvPicPr>
          <p:cNvPr id="12" name="Image 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685144" y="2799596"/>
            <a:ext cx="3458856" cy="2589007"/>
          </a:xfrm>
          <a:prstGeom prst="rect">
            <a:avLst/>
          </a:prstGeom>
        </p:spPr>
      </p:pic>
      <p:sp>
        <p:nvSpPr>
          <p:cNvPr id="2" name="TextBox 1"/>
          <p:cNvSpPr txBox="1">
            <a:spLocks noChangeArrowheads="1"/>
          </p:cNvSpPr>
          <p:nvPr/>
        </p:nvSpPr>
        <p:spPr bwMode="auto">
          <a:xfrm>
            <a:off x="250257" y="5469139"/>
            <a:ext cx="8797029" cy="1123712"/>
          </a:xfrm>
          <a:prstGeom prst="roundRect">
            <a:avLst/>
          </a:prstGeom>
          <a:noFill/>
          <a:ln w="9525">
            <a:noFill/>
            <a:miter lim="800000"/>
            <a:headEnd/>
            <a:tailEnd/>
          </a:ln>
        </p:spPr>
        <p:txBody>
          <a:bodyPr wrap="square">
            <a:prstTxWarp prst="textNoShape">
              <a:avLst/>
            </a:prstTxWarp>
            <a:spAutoFit/>
          </a:bodyPr>
          <a:lstStyle/>
          <a:p>
            <a:pPr algn="ctr"/>
            <a:r>
              <a:rPr lang="en-GB" sz="3000" b="1" dirty="0" smtClean="0">
                <a:solidFill>
                  <a:prstClr val="white"/>
                </a:solidFill>
                <a:latin typeface="Luba LT Pro" pitchFamily="34" charset="0"/>
              </a:rPr>
              <a:t>450+ CANDIDATES</a:t>
            </a:r>
          </a:p>
          <a:p>
            <a:pPr algn="ctr"/>
            <a:r>
              <a:rPr lang="en-GB" sz="3000" b="1" dirty="0" smtClean="0">
                <a:solidFill>
                  <a:prstClr val="white"/>
                </a:solidFill>
                <a:latin typeface="Luba LT Pro" pitchFamily="34" charset="0"/>
              </a:rPr>
              <a:t>48 GREEN LIST</a:t>
            </a:r>
            <a:endParaRPr lang="en-GB" sz="3000" b="1" dirty="0">
              <a:solidFill>
                <a:prstClr val="white"/>
              </a:solidFill>
              <a:latin typeface="Luba LT Pro" pitchFamily="34" charset="0"/>
            </a:endParaRPr>
          </a:p>
        </p:txBody>
      </p:sp>
      <p:pic>
        <p:nvPicPr>
          <p:cNvPr id="14" name="Picture 1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48898"/>
            <a:ext cx="2057401" cy="2013870"/>
          </a:xfrm>
          <a:prstGeom prst="rect">
            <a:avLst/>
          </a:prstGeom>
          <a:noFill/>
          <a:ln w="571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8517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AUSTRALIA</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646331"/>
          </a:xfrm>
          <a:prstGeom prst="rect">
            <a:avLst/>
          </a:prstGeom>
          <a:noFill/>
        </p:spPr>
        <p:txBody>
          <a:bodyPr wrap="square" rtlCol="0">
            <a:spAutoFit/>
          </a:bodyPr>
          <a:lstStyle/>
          <a:p>
            <a:r>
              <a:rPr lang="en-GB" i="1" dirty="0" err="1" smtClean="0">
                <a:solidFill>
                  <a:schemeClr val="accent2">
                    <a:lumMod val="20000"/>
                    <a:lumOff val="80000"/>
                  </a:schemeClr>
                </a:solidFill>
                <a:latin typeface="+mj-lt"/>
              </a:rPr>
              <a:t>Arakwal</a:t>
            </a:r>
            <a:r>
              <a:rPr lang="en-GB" i="1" dirty="0" smtClean="0">
                <a:solidFill>
                  <a:schemeClr val="accent2">
                    <a:lumMod val="20000"/>
                    <a:lumOff val="80000"/>
                  </a:schemeClr>
                </a:solidFill>
                <a:latin typeface="+mj-lt"/>
              </a:rPr>
              <a:t> National Park – Cape Byron State Conservation Area</a:t>
            </a:r>
          </a:p>
          <a:p>
            <a:r>
              <a:rPr lang="en-GB" i="1" dirty="0" smtClean="0">
                <a:solidFill>
                  <a:schemeClr val="accent2">
                    <a:lumMod val="20000"/>
                    <a:lumOff val="80000"/>
                  </a:schemeClr>
                </a:solidFill>
                <a:latin typeface="+mj-lt"/>
              </a:rPr>
              <a:t>Lamington National Park</a:t>
            </a:r>
            <a:endParaRPr lang="en-GB" i="1" dirty="0">
              <a:solidFill>
                <a:schemeClr val="accent2">
                  <a:lumMod val="20000"/>
                  <a:lumOff val="80000"/>
                </a:schemeClr>
              </a:solidFill>
              <a:latin typeface="+mj-lt"/>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186" y="1098618"/>
            <a:ext cx="2018427" cy="1288139"/>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7185" y="2456873"/>
            <a:ext cx="2018427" cy="1308283"/>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7185" y="3824292"/>
            <a:ext cx="2018427" cy="1346417"/>
          </a:xfrm>
          <a:prstGeom prst="rect">
            <a:avLst/>
          </a:prstGeom>
        </p:spPr>
      </p:pic>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096320"/>
            <a:ext cx="6940989" cy="4072446"/>
          </a:xfrm>
          <a:prstGeom prst="rect">
            <a:avLst/>
          </a:prstGeom>
        </p:spPr>
      </p:pic>
      <p:pic>
        <p:nvPicPr>
          <p:cNvPr id="18" name="Picture 1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AUSTRALIA</a:t>
            </a:r>
            <a:endParaRPr lang="en-GB" sz="32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7845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BENIN</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err="1" smtClean="0">
                <a:solidFill>
                  <a:schemeClr val="accent2">
                    <a:lumMod val="20000"/>
                    <a:lumOff val="80000"/>
                  </a:schemeClr>
                </a:solidFill>
                <a:latin typeface="+mj-lt"/>
              </a:rPr>
              <a:t>Pendjari</a:t>
            </a:r>
            <a:r>
              <a:rPr lang="en-GB" i="1" dirty="0" smtClean="0">
                <a:solidFill>
                  <a:schemeClr val="accent2">
                    <a:lumMod val="20000"/>
                    <a:lumOff val="80000"/>
                  </a:schemeClr>
                </a:solidFill>
                <a:latin typeface="+mj-lt"/>
              </a:rPr>
              <a:t> National Park</a:t>
            </a:r>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BENIN</a:t>
            </a:r>
            <a:endParaRPr lang="en-GB" sz="3200" b="1" dirty="0">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25" y="1096317"/>
            <a:ext cx="9134475" cy="3936894"/>
          </a:xfrm>
          <a:prstGeom prst="rect">
            <a:avLst/>
          </a:prstGeom>
        </p:spPr>
      </p:pic>
    </p:spTree>
    <p:extLst>
      <p:ext uri="{BB962C8B-B14F-4D97-AF65-F5344CB8AC3E}">
        <p14:creationId xmlns:p14="http://schemas.microsoft.com/office/powerpoint/2010/main" val="3431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CALIFORNIA - USA</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smtClean="0">
                <a:solidFill>
                  <a:schemeClr val="accent2">
                    <a:lumMod val="20000"/>
                    <a:lumOff val="80000"/>
                  </a:schemeClr>
                </a:solidFill>
                <a:latin typeface="+mj-lt"/>
              </a:rPr>
              <a:t>124 sites as part of the Marine Protected Area Network</a:t>
            </a:r>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CALIFORNIA</a:t>
            </a:r>
            <a:endParaRPr lang="en-GB" sz="3200" b="1" dirty="0">
              <a:ea typeface="Verdana" panose="020B0604030504040204" pitchFamily="34" charset="0"/>
              <a:cs typeface="Verdana" panose="020B0604030504040204" pitchFamily="34" charset="0"/>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76324"/>
            <a:ext cx="5029200" cy="3922767"/>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00629" y="1076319"/>
            <a:ext cx="4043371" cy="3922772"/>
          </a:xfrm>
          <a:prstGeom prst="rect">
            <a:avLst/>
          </a:prstGeom>
        </p:spPr>
      </p:pic>
    </p:spTree>
    <p:extLst>
      <p:ext uri="{BB962C8B-B14F-4D97-AF65-F5344CB8AC3E}">
        <p14:creationId xmlns:p14="http://schemas.microsoft.com/office/powerpoint/2010/main" val="385675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CHINA</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Jurisdiction 2018</a:t>
            </a:r>
            <a:endParaRPr lang="en-GB" sz="3200" b="1" dirty="0">
              <a:ea typeface="Verdana" panose="020B0604030504040204" pitchFamily="34" charset="0"/>
              <a:cs typeface="Verdana" panose="020B0604030504040204" pitchFamily="34" charset="0"/>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895" y="1098618"/>
            <a:ext cx="2009748" cy="1288139"/>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7895" y="2456873"/>
            <a:ext cx="2017718" cy="1308283"/>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7186" y="3824292"/>
            <a:ext cx="2018427" cy="1346417"/>
          </a:xfrm>
          <a:prstGeom prst="rect">
            <a:avLst/>
          </a:prstGeom>
        </p:spPr>
      </p:pic>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096317"/>
            <a:ext cx="6901541" cy="4074392"/>
          </a:xfrm>
          <a:prstGeom prst="rect">
            <a:avLst/>
          </a:prstGeom>
        </p:spPr>
      </p:pic>
      <p:sp>
        <p:nvSpPr>
          <p:cNvPr id="13" name="TextBox 12"/>
          <p:cNvSpPr txBox="1"/>
          <p:nvPr/>
        </p:nvSpPr>
        <p:spPr>
          <a:xfrm>
            <a:off x="65311" y="6050278"/>
            <a:ext cx="8824689" cy="369332"/>
          </a:xfrm>
          <a:prstGeom prst="rect">
            <a:avLst/>
          </a:prstGeom>
          <a:noFill/>
        </p:spPr>
        <p:txBody>
          <a:bodyPr wrap="square" rtlCol="0">
            <a:spAutoFit/>
          </a:bodyPr>
          <a:lstStyle/>
          <a:p>
            <a:r>
              <a:rPr lang="en-GB" i="1" dirty="0" smtClean="0">
                <a:solidFill>
                  <a:schemeClr val="accent2">
                    <a:lumMod val="20000"/>
                    <a:lumOff val="80000"/>
                  </a:schemeClr>
                </a:solidFill>
                <a:latin typeface="+mj-lt"/>
              </a:rPr>
              <a:t>Huangshan – </a:t>
            </a:r>
            <a:r>
              <a:rPr lang="en-GB" i="1" dirty="0" err="1" smtClean="0">
                <a:solidFill>
                  <a:schemeClr val="accent2">
                    <a:lumMod val="20000"/>
                    <a:lumOff val="80000"/>
                  </a:schemeClr>
                </a:solidFill>
                <a:latin typeface="+mj-lt"/>
              </a:rPr>
              <a:t>Longwanqun</a:t>
            </a:r>
            <a:r>
              <a:rPr lang="en-GB" i="1" dirty="0" smtClean="0">
                <a:solidFill>
                  <a:schemeClr val="accent2">
                    <a:lumMod val="20000"/>
                    <a:lumOff val="80000"/>
                  </a:schemeClr>
                </a:solidFill>
                <a:latin typeface="+mj-lt"/>
              </a:rPr>
              <a:t> – </a:t>
            </a:r>
            <a:r>
              <a:rPr lang="en-GB" i="1" dirty="0" err="1" smtClean="0">
                <a:solidFill>
                  <a:schemeClr val="accent2">
                    <a:lumMod val="20000"/>
                    <a:lumOff val="80000"/>
                  </a:schemeClr>
                </a:solidFill>
                <a:latin typeface="+mj-lt"/>
              </a:rPr>
              <a:t>Tangjiahe</a:t>
            </a:r>
            <a:r>
              <a:rPr lang="en-GB" i="1" dirty="0" smtClean="0">
                <a:solidFill>
                  <a:schemeClr val="accent2">
                    <a:lumMod val="20000"/>
                    <a:lumOff val="80000"/>
                  </a:schemeClr>
                </a:solidFill>
                <a:latin typeface="+mj-lt"/>
              </a:rPr>
              <a:t>- East </a:t>
            </a:r>
            <a:r>
              <a:rPr lang="en-GB" i="1" dirty="0" err="1" smtClean="0">
                <a:solidFill>
                  <a:schemeClr val="accent2">
                    <a:lumMod val="20000"/>
                    <a:lumOff val="80000"/>
                  </a:schemeClr>
                </a:solidFill>
                <a:latin typeface="+mj-lt"/>
              </a:rPr>
              <a:t>Dongting</a:t>
            </a:r>
            <a:r>
              <a:rPr lang="en-GB" i="1" dirty="0" smtClean="0">
                <a:solidFill>
                  <a:schemeClr val="accent2">
                    <a:lumMod val="20000"/>
                    <a:lumOff val="80000"/>
                  </a:schemeClr>
                </a:solidFill>
                <a:latin typeface="+mj-lt"/>
              </a:rPr>
              <a:t> Lake – </a:t>
            </a:r>
            <a:r>
              <a:rPr lang="en-GB" i="1" dirty="0" err="1" smtClean="0">
                <a:solidFill>
                  <a:schemeClr val="accent2">
                    <a:lumMod val="20000"/>
                    <a:lumOff val="80000"/>
                  </a:schemeClr>
                </a:solidFill>
                <a:latin typeface="+mj-lt"/>
              </a:rPr>
              <a:t>Shaaanxi</a:t>
            </a:r>
            <a:r>
              <a:rPr lang="en-GB" i="1" dirty="0" smtClean="0">
                <a:solidFill>
                  <a:schemeClr val="accent2">
                    <a:lumMod val="20000"/>
                    <a:lumOff val="80000"/>
                  </a:schemeClr>
                </a:solidFill>
                <a:latin typeface="+mj-lt"/>
              </a:rPr>
              <a:t> </a:t>
            </a:r>
            <a:r>
              <a:rPr lang="en-GB" i="1" dirty="0" err="1" smtClean="0">
                <a:solidFill>
                  <a:schemeClr val="accent2">
                    <a:lumMod val="20000"/>
                    <a:lumOff val="80000"/>
                  </a:schemeClr>
                </a:solidFill>
                <a:latin typeface="+mj-lt"/>
              </a:rPr>
              <a:t>Chanqqing</a:t>
            </a:r>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42457" y="5202963"/>
            <a:ext cx="1149799" cy="1433518"/>
          </a:xfrm>
          <a:prstGeom prst="rect">
            <a:avLst/>
          </a:prstGeom>
        </p:spPr>
      </p:pic>
    </p:spTree>
    <p:extLst>
      <p:ext uri="{BB962C8B-B14F-4D97-AF65-F5344CB8AC3E}">
        <p14:creationId xmlns:p14="http://schemas.microsoft.com/office/powerpoint/2010/main" val="39254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COLOMBIA</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646331"/>
          </a:xfrm>
          <a:prstGeom prst="rect">
            <a:avLst/>
          </a:prstGeom>
          <a:noFill/>
        </p:spPr>
        <p:txBody>
          <a:bodyPr wrap="square" rtlCol="0">
            <a:spAutoFit/>
          </a:bodyPr>
          <a:lstStyle/>
          <a:p>
            <a:r>
              <a:rPr lang="en-GB" i="1" dirty="0" err="1" smtClean="0">
                <a:solidFill>
                  <a:schemeClr val="accent2">
                    <a:lumMod val="20000"/>
                    <a:lumOff val="80000"/>
                  </a:schemeClr>
                </a:solidFill>
                <a:latin typeface="+mj-lt"/>
              </a:rPr>
              <a:t>Galeras</a:t>
            </a:r>
            <a:r>
              <a:rPr lang="en-GB" i="1" dirty="0" smtClean="0">
                <a:solidFill>
                  <a:schemeClr val="accent2">
                    <a:lumMod val="20000"/>
                    <a:lumOff val="80000"/>
                  </a:schemeClr>
                </a:solidFill>
                <a:latin typeface="+mj-lt"/>
              </a:rPr>
              <a:t> – </a:t>
            </a:r>
            <a:r>
              <a:rPr lang="en-GB" i="1" dirty="0" err="1" smtClean="0">
                <a:solidFill>
                  <a:schemeClr val="accent2">
                    <a:lumMod val="20000"/>
                    <a:lumOff val="80000"/>
                  </a:schemeClr>
                </a:solidFill>
                <a:latin typeface="+mj-lt"/>
              </a:rPr>
              <a:t>Tatama</a:t>
            </a:r>
            <a:r>
              <a:rPr lang="en-GB" i="1" dirty="0" smtClean="0">
                <a:solidFill>
                  <a:schemeClr val="accent2">
                    <a:lumMod val="20000"/>
                    <a:lumOff val="80000"/>
                  </a:schemeClr>
                </a:solidFill>
                <a:latin typeface="+mj-lt"/>
              </a:rPr>
              <a:t> – Isla </a:t>
            </a:r>
            <a:r>
              <a:rPr lang="en-GB" i="1" dirty="0" err="1" smtClean="0">
                <a:solidFill>
                  <a:schemeClr val="accent2">
                    <a:lumMod val="20000"/>
                    <a:lumOff val="80000"/>
                  </a:schemeClr>
                </a:solidFill>
                <a:latin typeface="+mj-lt"/>
              </a:rPr>
              <a:t>Gorgona</a:t>
            </a:r>
            <a:endParaRPr lang="en-GB" i="1" dirty="0" smtClean="0">
              <a:solidFill>
                <a:schemeClr val="accent2">
                  <a:lumMod val="20000"/>
                  <a:lumOff val="80000"/>
                </a:schemeClr>
              </a:solidFill>
              <a:latin typeface="+mj-lt"/>
            </a:endParaRPr>
          </a:p>
          <a:p>
            <a:r>
              <a:rPr lang="en-GB" i="1" dirty="0" err="1" smtClean="0">
                <a:solidFill>
                  <a:schemeClr val="accent2">
                    <a:lumMod val="20000"/>
                    <a:lumOff val="80000"/>
                  </a:schemeClr>
                </a:solidFill>
                <a:latin typeface="+mj-lt"/>
              </a:rPr>
              <a:t>Malpelo</a:t>
            </a:r>
            <a:r>
              <a:rPr lang="en-GB" i="1" dirty="0" smtClean="0">
                <a:solidFill>
                  <a:schemeClr val="accent2">
                    <a:lumMod val="20000"/>
                    <a:lumOff val="80000"/>
                  </a:schemeClr>
                </a:solidFill>
                <a:latin typeface="+mj-lt"/>
              </a:rPr>
              <a:t> - </a:t>
            </a:r>
            <a:r>
              <a:rPr lang="en-GB" i="1" dirty="0" err="1" smtClean="0">
                <a:solidFill>
                  <a:schemeClr val="accent2">
                    <a:lumMod val="20000"/>
                    <a:lumOff val="80000"/>
                  </a:schemeClr>
                </a:solidFill>
                <a:latin typeface="+mj-lt"/>
              </a:rPr>
              <a:t>Chingaza</a:t>
            </a:r>
            <a:endParaRPr lang="en-GB" i="1" dirty="0">
              <a:solidFill>
                <a:schemeClr val="accent2">
                  <a:lumMod val="20000"/>
                  <a:lumOff val="80000"/>
                </a:schemeClr>
              </a:solidFill>
              <a:latin typeface="+mj-lt"/>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895" y="1182680"/>
            <a:ext cx="2009748" cy="1215057"/>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7895" y="2474305"/>
            <a:ext cx="2017718" cy="1301419"/>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7186" y="3933899"/>
            <a:ext cx="2018427" cy="1236809"/>
          </a:xfrm>
          <a:prstGeom prst="rect">
            <a:avLst/>
          </a:prstGeom>
        </p:spPr>
      </p:pic>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25" y="1096317"/>
            <a:ext cx="6911066" cy="4074392"/>
          </a:xfrm>
          <a:prstGeom prst="rect">
            <a:avLst/>
          </a:prstGeom>
        </p:spPr>
      </p:pic>
      <p:pic>
        <p:nvPicPr>
          <p:cNvPr id="18" name="Picture 1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COLOMBIA</a:t>
            </a:r>
            <a:endParaRPr lang="en-GB" sz="32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8470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COSTA RICA</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smtClean="0">
                <a:solidFill>
                  <a:schemeClr val="accent2">
                    <a:lumMod val="20000"/>
                    <a:lumOff val="80000"/>
                  </a:schemeClr>
                </a:solidFill>
                <a:latin typeface="+mj-lt"/>
              </a:rPr>
              <a:t>New Jurisdiction October 2018 – candidate Monte Verde Cloud Forest Reserve </a:t>
            </a:r>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95375"/>
            <a:ext cx="9143995" cy="4057650"/>
          </a:xfrm>
          <a:prstGeom prst="rect">
            <a:avLst/>
          </a:prstGeom>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COSTA RICA</a:t>
            </a:r>
            <a:endParaRPr lang="en-GB" sz="32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6603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57250"/>
            <a:ext cx="7752230" cy="4952306"/>
          </a:xfrm>
          <a:prstGeom prst="rect">
            <a:avLst/>
          </a:prstGeom>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6309" y="857250"/>
            <a:ext cx="1477691" cy="1740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666309" y="2597932"/>
            <a:ext cx="1477691" cy="33019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a:p>
            <a:pPr algn="ctr"/>
            <a:r>
              <a:rPr lang="en-GB" sz="1350" dirty="0"/>
              <a:t>Extinction</a:t>
            </a:r>
          </a:p>
          <a:p>
            <a:pPr algn="ctr"/>
            <a:r>
              <a:rPr lang="en-GB" sz="1350" dirty="0"/>
              <a:t>Threat</a:t>
            </a:r>
          </a:p>
          <a:p>
            <a:pPr algn="ctr"/>
            <a:r>
              <a:rPr lang="en-GB" sz="1350" dirty="0"/>
              <a:t>Zero</a:t>
            </a:r>
          </a:p>
          <a:p>
            <a:pPr algn="ctr"/>
            <a:r>
              <a:rPr lang="en-GB" sz="1350" dirty="0"/>
              <a:t>Doom</a:t>
            </a:r>
          </a:p>
          <a:p>
            <a:pPr algn="ctr"/>
            <a:r>
              <a:rPr lang="en-GB" sz="1350" dirty="0"/>
              <a:t>Last Chance</a:t>
            </a:r>
          </a:p>
          <a:p>
            <a:pPr algn="ctr"/>
            <a:r>
              <a:rPr lang="en-GB" sz="1350" dirty="0"/>
              <a:t>Degradation</a:t>
            </a:r>
          </a:p>
          <a:p>
            <a:pPr algn="ctr"/>
            <a:r>
              <a:rPr lang="en-GB" sz="1350" dirty="0"/>
              <a:t>Destruction</a:t>
            </a:r>
          </a:p>
          <a:p>
            <a:pPr algn="ctr"/>
            <a:r>
              <a:rPr lang="en-GB" sz="1350" dirty="0"/>
              <a:t>Downgrading</a:t>
            </a:r>
          </a:p>
          <a:p>
            <a:pPr algn="ctr"/>
            <a:r>
              <a:rPr lang="en-GB" sz="1350" dirty="0"/>
              <a:t>Loss</a:t>
            </a:r>
          </a:p>
          <a:p>
            <a:pPr algn="ctr"/>
            <a:r>
              <a:rPr lang="en-GB" sz="1350" dirty="0"/>
              <a:t>Critical</a:t>
            </a:r>
          </a:p>
          <a:p>
            <a:pPr algn="ctr"/>
            <a:r>
              <a:rPr lang="en-GB" sz="1350" dirty="0"/>
              <a:t>Endangered</a:t>
            </a:r>
          </a:p>
          <a:p>
            <a:pPr algn="ctr"/>
            <a:r>
              <a:rPr lang="en-GB" sz="1350" dirty="0"/>
              <a:t>Vulnerable</a:t>
            </a:r>
          </a:p>
          <a:p>
            <a:pPr algn="ctr"/>
            <a:r>
              <a:rPr lang="en-GB" sz="1350" dirty="0"/>
              <a:t>Abuses</a:t>
            </a:r>
          </a:p>
          <a:p>
            <a:pPr algn="ctr"/>
            <a:r>
              <a:rPr lang="en-GB" sz="1350" dirty="0"/>
              <a:t>Isolation</a:t>
            </a:r>
          </a:p>
          <a:p>
            <a:pPr algn="ctr"/>
            <a:r>
              <a:rPr lang="en-GB" sz="1350" dirty="0"/>
              <a:t>Invasive</a:t>
            </a:r>
          </a:p>
          <a:p>
            <a:pPr algn="ctr"/>
            <a:endParaRPr lang="en-GB" sz="1350" dirty="0"/>
          </a:p>
        </p:txBody>
      </p:sp>
      <p:sp>
        <p:nvSpPr>
          <p:cNvPr id="9" name="&quot;No&quot; Symbol 8"/>
          <p:cNvSpPr/>
          <p:nvPr/>
        </p:nvSpPr>
        <p:spPr>
          <a:xfrm>
            <a:off x="8206701" y="927884"/>
            <a:ext cx="396906" cy="41577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2" name="Rectangle 1"/>
          <p:cNvSpPr/>
          <p:nvPr/>
        </p:nvSpPr>
        <p:spPr>
          <a:xfrm>
            <a:off x="0" y="0"/>
            <a:ext cx="9144000" cy="8572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0" y="5809556"/>
            <a:ext cx="9144000" cy="10484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210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COTE D’IVOIRE</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smtClean="0">
                <a:solidFill>
                  <a:schemeClr val="accent2">
                    <a:lumMod val="20000"/>
                    <a:lumOff val="80000"/>
                  </a:schemeClr>
                </a:solidFill>
                <a:latin typeface="+mj-lt"/>
              </a:rPr>
              <a:t>Comoe </a:t>
            </a:r>
            <a:r>
              <a:rPr lang="en-GB" i="1" dirty="0" smtClean="0">
                <a:solidFill>
                  <a:schemeClr val="accent2">
                    <a:lumMod val="20000"/>
                    <a:lumOff val="80000"/>
                  </a:schemeClr>
                </a:solidFill>
                <a:latin typeface="+mj-lt"/>
              </a:rPr>
              <a:t>National Park</a:t>
            </a:r>
            <a:endParaRPr lang="en-GB" i="1" dirty="0">
              <a:solidFill>
                <a:schemeClr val="accent2">
                  <a:lumMod val="20000"/>
                  <a:lumOff val="80000"/>
                </a:schemeClr>
              </a:solidFill>
              <a:latin typeface="+mj-lt"/>
            </a:endParaRPr>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95375"/>
            <a:ext cx="9143995" cy="3983359"/>
          </a:xfrm>
          <a:prstGeom prst="rect">
            <a:avLst/>
          </a:prstGeom>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COTE D’IVOIRE</a:t>
            </a:r>
            <a:endParaRPr lang="en-GB" sz="32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1833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GUATEMALA</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smtClean="0">
                <a:solidFill>
                  <a:schemeClr val="accent2">
                    <a:lumMod val="20000"/>
                    <a:lumOff val="80000"/>
                  </a:schemeClr>
                </a:solidFill>
                <a:latin typeface="+mj-lt"/>
              </a:rPr>
              <a:t>Part of the </a:t>
            </a:r>
            <a:r>
              <a:rPr lang="en-GB" i="1" dirty="0" err="1" smtClean="0">
                <a:solidFill>
                  <a:schemeClr val="accent2">
                    <a:lumMod val="20000"/>
                    <a:lumOff val="80000"/>
                  </a:schemeClr>
                </a:solidFill>
                <a:latin typeface="+mj-lt"/>
              </a:rPr>
              <a:t>Selva</a:t>
            </a:r>
            <a:r>
              <a:rPr lang="en-GB" i="1" dirty="0" smtClean="0">
                <a:solidFill>
                  <a:schemeClr val="accent2">
                    <a:lumMod val="20000"/>
                    <a:lumOff val="80000"/>
                  </a:schemeClr>
                </a:solidFill>
                <a:latin typeface="+mj-lt"/>
              </a:rPr>
              <a:t> Maya jurisdiction for 2018</a:t>
            </a:r>
            <a:endParaRPr lang="en-GB" i="1" dirty="0">
              <a:solidFill>
                <a:schemeClr val="accent2">
                  <a:lumMod val="20000"/>
                  <a:lumOff val="80000"/>
                </a:schemeClr>
              </a:solidFill>
              <a:latin typeface="+mj-lt"/>
            </a:endParaRPr>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95374"/>
            <a:ext cx="9143995" cy="4114801"/>
          </a:xfrm>
          <a:prstGeom prst="rect">
            <a:avLst/>
          </a:prstGeom>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SELVA MAYA</a:t>
            </a:r>
            <a:endParaRPr lang="en-GB" sz="32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7433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ITALY</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smtClean="0">
                <a:solidFill>
                  <a:schemeClr val="accent2">
                    <a:lumMod val="20000"/>
                    <a:lumOff val="80000"/>
                  </a:schemeClr>
                </a:solidFill>
                <a:latin typeface="+mj-lt"/>
              </a:rPr>
              <a:t>Gran Paradiso National Park</a:t>
            </a:r>
            <a:endParaRPr lang="en-GB" i="1" dirty="0">
              <a:solidFill>
                <a:schemeClr val="accent2">
                  <a:lumMod val="20000"/>
                  <a:lumOff val="80000"/>
                </a:schemeClr>
              </a:solidFill>
              <a:latin typeface="+mj-lt"/>
            </a:endParaRPr>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104899"/>
            <a:ext cx="9143995" cy="4095751"/>
          </a:xfrm>
          <a:prstGeom prst="rect">
            <a:avLst/>
          </a:prstGeom>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ITALY</a:t>
            </a:r>
            <a:endParaRPr lang="en-GB" sz="32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9450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MADAGASCAR</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smtClean="0">
                <a:solidFill>
                  <a:schemeClr val="accent2">
                    <a:lumMod val="20000"/>
                    <a:lumOff val="80000"/>
                  </a:schemeClr>
                </a:solidFill>
                <a:latin typeface="+mj-lt"/>
              </a:rPr>
              <a:t>15 protected areas committed for 2019</a:t>
            </a:r>
            <a:endParaRPr lang="en-GB" i="1" dirty="0">
              <a:solidFill>
                <a:schemeClr val="accent2">
                  <a:lumMod val="20000"/>
                  <a:lumOff val="80000"/>
                </a:schemeClr>
              </a:solidFill>
              <a:latin typeface="+mj-lt"/>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8401" y="1098618"/>
            <a:ext cx="2017212" cy="1288139"/>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8400" y="2456873"/>
            <a:ext cx="2017212" cy="1308283"/>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8400" y="3824292"/>
            <a:ext cx="2015999" cy="1346417"/>
          </a:xfrm>
          <a:prstGeom prst="rect">
            <a:avLst/>
          </a:prstGeom>
        </p:spPr>
      </p:pic>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1085850"/>
            <a:ext cx="6951874" cy="4105275"/>
          </a:xfrm>
          <a:prstGeom prst="rect">
            <a:avLst/>
          </a:prstGeom>
        </p:spPr>
      </p:pic>
      <p:pic>
        <p:nvPicPr>
          <p:cNvPr id="18" name="Picture 1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MADAGASCAR</a:t>
            </a:r>
            <a:endParaRPr lang="en-GB" sz="32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3092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5319028" y="2630267"/>
            <a:ext cx="5407481" cy="22424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 y="5170714"/>
            <a:ext cx="3886201"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MALAYSIA</a:t>
            </a:r>
            <a:endParaRPr lang="en-GB" sz="48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5834378"/>
            <a:ext cx="6551389" cy="461665"/>
          </a:xfrm>
          <a:prstGeom prst="rect">
            <a:avLst/>
          </a:prstGeom>
          <a:noFill/>
        </p:spPr>
        <p:txBody>
          <a:bodyPr wrap="square" rtlCol="0">
            <a:spAutoFit/>
          </a:bodyPr>
          <a:lstStyle/>
          <a:p>
            <a:r>
              <a:rPr lang="en-GB" sz="2400" i="1" dirty="0" smtClean="0">
                <a:solidFill>
                  <a:schemeClr val="accent5">
                    <a:lumMod val="75000"/>
                  </a:schemeClr>
                </a:solidFill>
                <a:latin typeface="+mj-lt"/>
              </a:rPr>
              <a:t>Sabah State </a:t>
            </a:r>
            <a:r>
              <a:rPr lang="en-GB" sz="2400" i="1" dirty="0" smtClean="0">
                <a:solidFill>
                  <a:schemeClr val="accent2">
                    <a:lumMod val="20000"/>
                    <a:lumOff val="80000"/>
                  </a:schemeClr>
                </a:solidFill>
                <a:latin typeface="+mj-lt"/>
              </a:rPr>
              <a:t>– </a:t>
            </a:r>
            <a:r>
              <a:rPr lang="en-GB" sz="2400" i="1" dirty="0" err="1" smtClean="0">
                <a:solidFill>
                  <a:schemeClr val="accent2">
                    <a:lumMod val="20000"/>
                    <a:lumOff val="80000"/>
                  </a:schemeClr>
                </a:solidFill>
                <a:latin typeface="+mj-lt"/>
              </a:rPr>
              <a:t>Tun</a:t>
            </a:r>
            <a:r>
              <a:rPr lang="en-GB" sz="2400" i="1" dirty="0" smtClean="0">
                <a:solidFill>
                  <a:schemeClr val="accent2">
                    <a:lumMod val="20000"/>
                    <a:lumOff val="80000"/>
                  </a:schemeClr>
                </a:solidFill>
                <a:latin typeface="+mj-lt"/>
              </a:rPr>
              <a:t> Mustafa Marine National Park</a:t>
            </a:r>
            <a:endParaRPr lang="en-GB" sz="2400" i="1" dirty="0">
              <a:solidFill>
                <a:schemeClr val="accent2">
                  <a:lumMod val="20000"/>
                  <a:lumOff val="80000"/>
                </a:schemeClr>
              </a:solidFill>
              <a:latin typeface="+mj-lt"/>
            </a:endParaRPr>
          </a:p>
        </p:txBody>
      </p:sp>
      <p:sp>
        <p:nvSpPr>
          <p:cNvPr id="2" name="Rectangle 1"/>
          <p:cNvSpPr/>
          <p:nvPr/>
        </p:nvSpPr>
        <p:spPr>
          <a:xfrm>
            <a:off x="-1" y="268769"/>
            <a:ext cx="9144001"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MALAYSIA (Sabah)</a:t>
            </a:r>
            <a:endParaRPr lang="en-GB" sz="3200" b="1" dirty="0">
              <a:ea typeface="Verdana" panose="020B0604030504040204" pitchFamily="34" charset="0"/>
              <a:cs typeface="Verdana" panose="020B0604030504040204" pitchFamily="34" charset="0"/>
            </a:endParaRPr>
          </a:p>
        </p:txBody>
      </p:sp>
      <p:pic>
        <p:nvPicPr>
          <p:cNvPr id="4098" name="Picture 2" descr="Sabah will âmake a Third of its landâ Totally Protected Area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047750"/>
            <a:ext cx="6901542" cy="41229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borneotoday.net/wp-content/uploads/2017/07/jumbo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66254" y="1047750"/>
            <a:ext cx="2104722" cy="13382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66254" y="3922612"/>
            <a:ext cx="2104721" cy="1248098"/>
          </a:xfrm>
          <a:prstGeom prst="rect">
            <a:avLst/>
          </a:prstGeom>
        </p:spPr>
      </p:pic>
      <p:pic>
        <p:nvPicPr>
          <p:cNvPr id="4104" name="Picture 8" descr="A juvenile Proboscis Monkey in Bako NP, Sarawak, borneo, malaysi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66254" y="2479318"/>
            <a:ext cx="2104721" cy="14038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Tree>
    <p:extLst>
      <p:ext uri="{BB962C8B-B14F-4D97-AF65-F5344CB8AC3E}">
        <p14:creationId xmlns:p14="http://schemas.microsoft.com/office/powerpoint/2010/main" val="331467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MOROCCO</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err="1" smtClean="0">
                <a:solidFill>
                  <a:schemeClr val="accent2">
                    <a:lumMod val="20000"/>
                    <a:lumOff val="80000"/>
                  </a:schemeClr>
                </a:solidFill>
                <a:latin typeface="+mj-lt"/>
              </a:rPr>
              <a:t>Ifran</a:t>
            </a:r>
            <a:r>
              <a:rPr lang="en-GB" i="1" dirty="0" smtClean="0">
                <a:solidFill>
                  <a:schemeClr val="accent2">
                    <a:lumMod val="20000"/>
                    <a:lumOff val="80000"/>
                  </a:schemeClr>
                </a:solidFill>
                <a:latin typeface="+mj-lt"/>
              </a:rPr>
              <a:t> National Park – Toubkal National Park</a:t>
            </a:r>
            <a:endParaRPr lang="en-GB" i="1" dirty="0">
              <a:solidFill>
                <a:schemeClr val="accent2">
                  <a:lumMod val="20000"/>
                  <a:lumOff val="80000"/>
                </a:schemeClr>
              </a:solidFill>
              <a:latin typeface="+mj-lt"/>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185" y="1098618"/>
            <a:ext cx="2018427" cy="1288139"/>
          </a:xfrm>
          <a:prstGeom prst="rect">
            <a:avLst/>
          </a:prstGeom>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76325"/>
            <a:ext cx="6951874" cy="4094384"/>
          </a:xfrm>
          <a:prstGeom prst="rect">
            <a:avLst/>
          </a:prstGeom>
        </p:spPr>
      </p:pic>
      <p:pic>
        <p:nvPicPr>
          <p:cNvPr id="18" name="Picture 1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xxx Jurisdiction 2018</a:t>
            </a:r>
            <a:endParaRPr lang="en-GB" sz="3200" b="1" dirty="0">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17184" y="2466975"/>
            <a:ext cx="2018427" cy="2699303"/>
          </a:xfrm>
          <a:prstGeom prst="rect">
            <a:avLst/>
          </a:prstGeom>
        </p:spPr>
      </p:pic>
    </p:spTree>
    <p:extLst>
      <p:ext uri="{BB962C8B-B14F-4D97-AF65-F5344CB8AC3E}">
        <p14:creationId xmlns:p14="http://schemas.microsoft.com/office/powerpoint/2010/main" val="43856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NIGERIA</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smtClean="0">
                <a:solidFill>
                  <a:schemeClr val="accent2">
                    <a:lumMod val="20000"/>
                    <a:lumOff val="80000"/>
                  </a:schemeClr>
                </a:solidFill>
                <a:latin typeface="+mj-lt"/>
              </a:rPr>
              <a:t>Cross River National Park – </a:t>
            </a:r>
            <a:r>
              <a:rPr lang="en-GB" i="1" dirty="0" err="1" smtClean="0">
                <a:solidFill>
                  <a:schemeClr val="accent2">
                    <a:lumMod val="20000"/>
                    <a:lumOff val="80000"/>
                  </a:schemeClr>
                </a:solidFill>
                <a:latin typeface="+mj-lt"/>
              </a:rPr>
              <a:t>Kainji</a:t>
            </a:r>
            <a:r>
              <a:rPr lang="en-GB" i="1" dirty="0" smtClean="0">
                <a:solidFill>
                  <a:schemeClr val="accent2">
                    <a:lumMod val="20000"/>
                    <a:lumOff val="80000"/>
                  </a:schemeClr>
                </a:solidFill>
                <a:latin typeface="+mj-lt"/>
              </a:rPr>
              <a:t> Lake National Park – Old Oyo National Park</a:t>
            </a:r>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NIGERIA</a:t>
            </a:r>
            <a:endParaRPr lang="en-GB" sz="3200" b="1" dirty="0">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34125" y="1096316"/>
            <a:ext cx="2743200" cy="4061397"/>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25" y="1096316"/>
            <a:ext cx="6238875" cy="4025831"/>
          </a:xfrm>
          <a:prstGeom prst="rect">
            <a:avLst/>
          </a:prstGeom>
        </p:spPr>
      </p:pic>
    </p:spTree>
    <p:extLst>
      <p:ext uri="{BB962C8B-B14F-4D97-AF65-F5344CB8AC3E}">
        <p14:creationId xmlns:p14="http://schemas.microsoft.com/office/powerpoint/2010/main" val="133275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 y="5170714"/>
            <a:ext cx="7447449"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PAPUA NEW GUINEA</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smtClean="0">
                <a:solidFill>
                  <a:schemeClr val="accent2">
                    <a:lumMod val="20000"/>
                    <a:lumOff val="80000"/>
                  </a:schemeClr>
                </a:solidFill>
                <a:latin typeface="+mj-lt"/>
              </a:rPr>
              <a:t>Feasibility Study underway</a:t>
            </a:r>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xxx Jurisdiction 2018</a:t>
            </a:r>
            <a:endParaRPr lang="en-GB" sz="3200" b="1" dirty="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9" y="1096318"/>
            <a:ext cx="5432523" cy="4074392"/>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24499" y="1096313"/>
            <a:ext cx="3562351" cy="4074396"/>
          </a:xfrm>
          <a:prstGeom prst="rect">
            <a:avLst/>
          </a:prstGeom>
        </p:spPr>
      </p:pic>
    </p:spTree>
    <p:extLst>
      <p:ext uri="{BB962C8B-B14F-4D97-AF65-F5344CB8AC3E}">
        <p14:creationId xmlns:p14="http://schemas.microsoft.com/office/powerpoint/2010/main" val="103469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5319028" y="2630267"/>
            <a:ext cx="5407481" cy="22424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 y="5170714"/>
            <a:ext cx="7382577" cy="769441"/>
          </a:xfrm>
          <a:prstGeom prst="rect">
            <a:avLst/>
          </a:prstGeom>
          <a:noFill/>
        </p:spPr>
        <p:txBody>
          <a:bodyPr wrap="square" rtlCol="0">
            <a:spAutoFit/>
          </a:bodyPr>
          <a:lstStyle/>
          <a:p>
            <a:r>
              <a:rPr lang="en-GB" sz="4400" b="1" dirty="0" smtClean="0">
                <a:latin typeface="Verdana" panose="020B0604030504040204" pitchFamily="34" charset="0"/>
                <a:ea typeface="Verdana" panose="020B0604030504040204" pitchFamily="34" charset="0"/>
                <a:cs typeface="Verdana" panose="020B0604030504040204" pitchFamily="34" charset="0"/>
              </a:rPr>
              <a:t>REPUBLIC OF KOREA</a:t>
            </a:r>
            <a:endParaRPr lang="en-GB" sz="44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5834378"/>
            <a:ext cx="7490521" cy="461665"/>
          </a:xfrm>
          <a:prstGeom prst="rect">
            <a:avLst/>
          </a:prstGeom>
          <a:noFill/>
        </p:spPr>
        <p:txBody>
          <a:bodyPr wrap="square" rtlCol="0">
            <a:spAutoFit/>
          </a:bodyPr>
          <a:lstStyle/>
          <a:p>
            <a:r>
              <a:rPr lang="en-GB" sz="2400" i="1" dirty="0" err="1" smtClean="0">
                <a:solidFill>
                  <a:schemeClr val="accent2">
                    <a:lumMod val="20000"/>
                    <a:lumOff val="80000"/>
                  </a:schemeClr>
                </a:solidFill>
                <a:latin typeface="+mj-lt"/>
              </a:rPr>
              <a:t>Odaesan</a:t>
            </a:r>
            <a:r>
              <a:rPr lang="en-GB" sz="2400" i="1" dirty="0" smtClean="0">
                <a:solidFill>
                  <a:schemeClr val="accent2">
                    <a:lumMod val="20000"/>
                    <a:lumOff val="80000"/>
                  </a:schemeClr>
                </a:solidFill>
                <a:latin typeface="+mj-lt"/>
              </a:rPr>
              <a:t> – </a:t>
            </a:r>
            <a:r>
              <a:rPr lang="en-GB" sz="2400" i="1" dirty="0" err="1" smtClean="0">
                <a:solidFill>
                  <a:schemeClr val="accent2">
                    <a:lumMod val="20000"/>
                    <a:lumOff val="80000"/>
                  </a:schemeClr>
                </a:solidFill>
                <a:latin typeface="+mj-lt"/>
              </a:rPr>
              <a:t>Seoraksan</a:t>
            </a:r>
            <a:r>
              <a:rPr lang="en-GB" sz="2400" i="1" dirty="0" smtClean="0">
                <a:solidFill>
                  <a:schemeClr val="accent2">
                    <a:lumMod val="20000"/>
                    <a:lumOff val="80000"/>
                  </a:schemeClr>
                </a:solidFill>
                <a:latin typeface="+mj-lt"/>
              </a:rPr>
              <a:t> - </a:t>
            </a:r>
            <a:r>
              <a:rPr lang="en-GB" sz="2400" i="1" dirty="0" err="1" smtClean="0">
                <a:solidFill>
                  <a:schemeClr val="accent2">
                    <a:lumMod val="20000"/>
                    <a:lumOff val="80000"/>
                  </a:schemeClr>
                </a:solidFill>
                <a:latin typeface="+mj-lt"/>
              </a:rPr>
              <a:t>Jirisan</a:t>
            </a:r>
            <a:endParaRPr lang="en-GB" sz="2400" i="1" dirty="0">
              <a:solidFill>
                <a:schemeClr val="accent2">
                  <a:lumMod val="20000"/>
                  <a:lumOff val="80000"/>
                </a:schemeClr>
              </a:solidFill>
              <a:latin typeface="+mj-lt"/>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47750"/>
            <a:ext cx="6876121" cy="4122964"/>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KOREA</a:t>
            </a:r>
            <a:endParaRPr lang="en-GB" sz="3200" b="1" dirty="0">
              <a:ea typeface="Verdana" panose="020B0604030504040204" pitchFamily="34" charset="0"/>
              <a:cs typeface="Verdana" panose="020B0604030504040204" pitchFamily="34" charset="0"/>
            </a:endParaRPr>
          </a:p>
        </p:txBody>
      </p:sp>
      <p:pic>
        <p:nvPicPr>
          <p:cNvPr id="3074" name="Picture 2" descr="Korea National Park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94323" y="2423268"/>
            <a:ext cx="2056889" cy="13719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orea's National Parks"/>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994323" y="1061718"/>
            <a:ext cx="2056889" cy="12610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ational Parks in Kore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94324" y="3895724"/>
            <a:ext cx="2056889" cy="12749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Tree>
    <p:extLst>
      <p:ext uri="{BB962C8B-B14F-4D97-AF65-F5344CB8AC3E}">
        <p14:creationId xmlns:p14="http://schemas.microsoft.com/office/powerpoint/2010/main" val="174436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SENEGAL</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smtClean="0">
                <a:solidFill>
                  <a:schemeClr val="accent2">
                    <a:lumMod val="20000"/>
                    <a:lumOff val="80000"/>
                  </a:schemeClr>
                </a:solidFill>
                <a:latin typeface="+mj-lt"/>
              </a:rPr>
              <a:t>New Commitment 2019</a:t>
            </a:r>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SENEGAL</a:t>
            </a:r>
            <a:endParaRPr lang="en-GB" sz="3200" b="1" dirty="0">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47746"/>
            <a:ext cx="9144000" cy="4145592"/>
          </a:xfrm>
          <a:prstGeom prst="rect">
            <a:avLst/>
          </a:prstGeom>
        </p:spPr>
      </p:pic>
    </p:spTree>
    <p:extLst>
      <p:ext uri="{BB962C8B-B14F-4D97-AF65-F5344CB8AC3E}">
        <p14:creationId xmlns:p14="http://schemas.microsoft.com/office/powerpoint/2010/main" val="23436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en/thumb/e/ec/IUCN_Red_List.svg/1101px-IUCN_Red_List.sv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194967"/>
            <a:ext cx="1242936" cy="1156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06_Target.png"/>
          <p:cNvPicPr>
            <a:picLocks noChangeAspect="1"/>
          </p:cNvPicPr>
          <p:nvPr/>
        </p:nvPicPr>
        <p:blipFill>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a:off x="-36512" y="1556792"/>
            <a:ext cx="9180512" cy="3006423"/>
          </a:xfrm>
          <a:prstGeom prst="rect">
            <a:avLst/>
          </a:prstGeom>
        </p:spPr>
      </p:pic>
      <p:pic>
        <p:nvPicPr>
          <p:cNvPr id="7" name="11 Imagen" descr="Luciano%20Candisani-ACFL%20.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56176" y="1988840"/>
            <a:ext cx="2736303" cy="2088232"/>
          </a:xfrm>
          <a:prstGeom prst="rect">
            <a:avLst/>
          </a:prstGeom>
          <a:ln>
            <a:noFill/>
          </a:ln>
          <a:effectLst>
            <a:outerShdw blurRad="292100" dist="139700" dir="2700000" algn="tl" rotWithShape="0">
              <a:srgbClr val="333333">
                <a:alpha val="65000"/>
              </a:srgbClr>
            </a:outerShdw>
          </a:effectLst>
        </p:spPr>
      </p:pic>
      <p:pic>
        <p:nvPicPr>
          <p:cNvPr id="3078" name="Picture 6" descr="http://www.bjreview.com.cn/nation/images/attachement/jpg/site23/20140323/1395570911529.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7504" y="1988840"/>
            <a:ext cx="2602833" cy="21152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28600" y="4725144"/>
            <a:ext cx="8788400" cy="1569660"/>
          </a:xfrm>
          <a:prstGeom prst="rect">
            <a:avLst/>
          </a:prstGeom>
          <a:noFill/>
        </p:spPr>
        <p:txBody>
          <a:bodyPr wrap="square" rtlCol="0">
            <a:spAutoFit/>
          </a:bodyPr>
          <a:lstStyle/>
          <a:p>
            <a:r>
              <a:rPr lang="en-GB" sz="2400" b="1" dirty="0" smtClean="0"/>
              <a:t>Transform the ‘crisis narrative’ into a solutions dialogue</a:t>
            </a:r>
          </a:p>
          <a:p>
            <a:pPr marL="457200" indent="-457200">
              <a:buFontTx/>
              <a:buChar char="-"/>
            </a:pPr>
            <a:r>
              <a:rPr lang="en-GB" sz="2400" dirty="0" smtClean="0"/>
              <a:t>Identify priorities </a:t>
            </a:r>
          </a:p>
          <a:p>
            <a:pPr marL="457200" indent="-457200">
              <a:buFontTx/>
              <a:buChar char="-"/>
            </a:pPr>
            <a:r>
              <a:rPr lang="en-GB" sz="2400" dirty="0" smtClean="0"/>
              <a:t>Work together to find solutions</a:t>
            </a:r>
          </a:p>
          <a:p>
            <a:pPr marL="457200" indent="-457200">
              <a:buFontTx/>
              <a:buChar char="-"/>
            </a:pPr>
            <a:r>
              <a:rPr lang="en-GB" sz="2400" dirty="0" smtClean="0"/>
              <a:t>Achieve success for people and nature</a:t>
            </a:r>
            <a:endParaRPr lang="en-GB" sz="2400" dirty="0"/>
          </a:p>
        </p:txBody>
      </p:sp>
      <p:pic>
        <p:nvPicPr>
          <p:cNvPr id="12" name="Picture 1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24327" y="71700"/>
            <a:ext cx="1149799" cy="1433518"/>
          </a:xfrm>
          <a:prstGeom prst="rect">
            <a:avLst/>
          </a:prstGeom>
        </p:spPr>
      </p:pic>
      <p:sp>
        <p:nvSpPr>
          <p:cNvPr id="13" name="Rounded Rectangle 12"/>
          <p:cNvSpPr/>
          <p:nvPr/>
        </p:nvSpPr>
        <p:spPr>
          <a:xfrm>
            <a:off x="2274010" y="194967"/>
            <a:ext cx="4348555" cy="1077686"/>
          </a:xfrm>
          <a:prstGeom prst="roundRect">
            <a:avLst/>
          </a:prstGeom>
          <a:solidFill>
            <a:schemeClr val="accent1">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Solutions-based </a:t>
            </a:r>
            <a:r>
              <a:rPr lang="en-GB" sz="3600" b="1" dirty="0"/>
              <a:t>a</a:t>
            </a:r>
            <a:r>
              <a:rPr lang="en-GB" sz="3600" b="1" dirty="0" smtClean="0"/>
              <a:t>pproach</a:t>
            </a:r>
            <a:endParaRPr lang="en-GB" sz="3600" b="1" dirty="0"/>
          </a:p>
        </p:txBody>
      </p:sp>
      <p:pic>
        <p:nvPicPr>
          <p:cNvPr id="10" name="Picture 9"/>
          <p:cNvPicPr>
            <a:picLocks noChangeAspect="1"/>
          </p:cNvPicPr>
          <p:nvPr/>
        </p:nvPicPr>
        <p:blipFill rotWithShape="1">
          <a:blip r:embed="rId9" cstate="email">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a:ext>
            </a:extLst>
          </a:blip>
          <a:srcRect/>
          <a:stretch/>
        </p:blipFill>
        <p:spPr>
          <a:xfrm>
            <a:off x="2854353" y="1988840"/>
            <a:ext cx="3173468" cy="2088232"/>
          </a:xfrm>
          <a:prstGeom prst="rect">
            <a:avLst/>
          </a:prstGeom>
        </p:spPr>
      </p:pic>
    </p:spTree>
    <p:extLst>
      <p:ext uri="{BB962C8B-B14F-4D97-AF65-F5344CB8AC3E}">
        <p14:creationId xmlns:p14="http://schemas.microsoft.com/office/powerpoint/2010/main" val="237651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SPAIN</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Jurisdiction 2018</a:t>
            </a:r>
            <a:endParaRPr lang="en-GB" sz="3200" b="1" dirty="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err="1" smtClean="0">
                <a:solidFill>
                  <a:schemeClr val="accent2">
                    <a:lumMod val="20000"/>
                    <a:lumOff val="80000"/>
                  </a:schemeClr>
                </a:solidFill>
                <a:latin typeface="+mj-lt"/>
              </a:rPr>
              <a:t>Espacio</a:t>
            </a:r>
            <a:r>
              <a:rPr lang="en-GB" i="1" dirty="0" smtClean="0">
                <a:solidFill>
                  <a:schemeClr val="accent2">
                    <a:lumMod val="20000"/>
                    <a:lumOff val="80000"/>
                  </a:schemeClr>
                </a:solidFill>
                <a:latin typeface="+mj-lt"/>
              </a:rPr>
              <a:t> Natural </a:t>
            </a:r>
            <a:r>
              <a:rPr lang="en-GB" i="1" dirty="0" err="1" smtClean="0">
                <a:solidFill>
                  <a:schemeClr val="accent2">
                    <a:lumMod val="20000"/>
                    <a:lumOff val="80000"/>
                  </a:schemeClr>
                </a:solidFill>
                <a:latin typeface="+mj-lt"/>
              </a:rPr>
              <a:t>Doñana</a:t>
            </a:r>
            <a:r>
              <a:rPr lang="en-GB" i="1" dirty="0">
                <a:solidFill>
                  <a:schemeClr val="accent2">
                    <a:lumMod val="20000"/>
                    <a:lumOff val="80000"/>
                  </a:schemeClr>
                </a:solidFill>
                <a:latin typeface="+mj-lt"/>
              </a:rPr>
              <a:t> </a:t>
            </a:r>
            <a:r>
              <a:rPr lang="en-GB" i="1" dirty="0" smtClean="0">
                <a:solidFill>
                  <a:schemeClr val="accent2">
                    <a:lumMod val="20000"/>
                    <a:lumOff val="80000"/>
                  </a:schemeClr>
                </a:solidFill>
                <a:latin typeface="+mj-lt"/>
              </a:rPr>
              <a:t>– Sierra Nevada National Park</a:t>
            </a:r>
            <a:endParaRPr lang="en-GB" i="1" dirty="0">
              <a:solidFill>
                <a:schemeClr val="accent2">
                  <a:lumMod val="20000"/>
                  <a:lumOff val="80000"/>
                </a:schemeClr>
              </a:solidFill>
              <a:latin typeface="+mj-lt"/>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187" y="1098618"/>
            <a:ext cx="2018426" cy="1288139"/>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9591" y="2456873"/>
            <a:ext cx="2016022" cy="1308283"/>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7186" y="3831708"/>
            <a:ext cx="2018427" cy="1233476"/>
          </a:xfrm>
          <a:prstGeom prst="rect">
            <a:avLst/>
          </a:prstGeom>
        </p:spPr>
      </p:pic>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096317"/>
            <a:ext cx="6900833" cy="4025830"/>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Tree>
    <p:extLst>
      <p:ext uri="{BB962C8B-B14F-4D97-AF65-F5344CB8AC3E}">
        <p14:creationId xmlns:p14="http://schemas.microsoft.com/office/powerpoint/2010/main" val="295206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SWITZERLAND</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smtClean="0">
                <a:solidFill>
                  <a:schemeClr val="accent2">
                    <a:lumMod val="20000"/>
                    <a:lumOff val="80000"/>
                  </a:schemeClr>
                </a:solidFill>
                <a:latin typeface="+mj-lt"/>
              </a:rPr>
              <a:t>New Jurisdiction – 5 candidates</a:t>
            </a:r>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SWITZERLAND</a:t>
            </a:r>
            <a:endParaRPr lang="en-GB" sz="3200" b="1" dirty="0">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28700"/>
            <a:ext cx="9144000" cy="4142009"/>
          </a:xfrm>
          <a:prstGeom prst="rect">
            <a:avLst/>
          </a:prstGeom>
        </p:spPr>
      </p:pic>
    </p:spTree>
    <p:extLst>
      <p:ext uri="{BB962C8B-B14F-4D97-AF65-F5344CB8AC3E}">
        <p14:creationId xmlns:p14="http://schemas.microsoft.com/office/powerpoint/2010/main" val="108111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646331"/>
          </a:xfrm>
          <a:prstGeom prst="rect">
            <a:avLst/>
          </a:prstGeom>
          <a:noFill/>
        </p:spPr>
        <p:txBody>
          <a:bodyPr wrap="square" rtlCol="0">
            <a:spAutoFit/>
          </a:bodyPr>
          <a:lstStyle/>
          <a:p>
            <a:r>
              <a:rPr lang="en-GB" sz="3600" b="1" dirty="0" smtClean="0">
                <a:latin typeface="Verdana" panose="020B0604030504040204" pitchFamily="34" charset="0"/>
                <a:ea typeface="Verdana" panose="020B0604030504040204" pitchFamily="34" charset="0"/>
                <a:cs typeface="Verdana" panose="020B0604030504040204" pitchFamily="34" charset="0"/>
              </a:rPr>
              <a:t>LEWA CONSERVANCY </a:t>
            </a:r>
            <a:endParaRPr lang="en-GB" sz="36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KENYA</a:t>
            </a:r>
            <a:r>
              <a:rPr lang="en-GB" sz="3200" b="1" dirty="0" smtClean="0">
                <a:ea typeface="Verdana" panose="020B0604030504040204" pitchFamily="34" charset="0"/>
                <a:cs typeface="Verdana" panose="020B0604030504040204" pitchFamily="34" charset="0"/>
              </a:rPr>
              <a:t>: EXTENDED IUCN GREEN LIST SITE</a:t>
            </a:r>
            <a:endParaRPr lang="en-GB" sz="3200" b="1" dirty="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095375"/>
            <a:ext cx="9143995" cy="4107587"/>
          </a:xfrm>
          <a:prstGeom prst="rect">
            <a:avLst/>
          </a:prstGeom>
        </p:spPr>
      </p:pic>
    </p:spTree>
    <p:extLst>
      <p:ext uri="{BB962C8B-B14F-4D97-AF65-F5344CB8AC3E}">
        <p14:creationId xmlns:p14="http://schemas.microsoft.com/office/powerpoint/2010/main" val="304300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646331"/>
          </a:xfrm>
          <a:prstGeom prst="rect">
            <a:avLst/>
          </a:prstGeom>
          <a:noFill/>
        </p:spPr>
        <p:txBody>
          <a:bodyPr wrap="square" rtlCol="0">
            <a:spAutoFit/>
          </a:bodyPr>
          <a:lstStyle/>
          <a:p>
            <a:r>
              <a:rPr lang="en-GB" sz="3600" b="1" dirty="0" smtClean="0">
                <a:latin typeface="Verdana" panose="020B0604030504040204" pitchFamily="34" charset="0"/>
                <a:ea typeface="Verdana" panose="020B0604030504040204" pitchFamily="34" charset="0"/>
                <a:cs typeface="Verdana" panose="020B0604030504040204" pitchFamily="34" charset="0"/>
              </a:rPr>
              <a:t>OL KINYEI CONSERVANCY</a:t>
            </a:r>
            <a:r>
              <a:rPr lang="en-GB" sz="3600" b="1" i="1" dirty="0" smtClean="0">
                <a:latin typeface="Verdana" panose="020B0604030504040204" pitchFamily="34" charset="0"/>
                <a:ea typeface="Verdana" panose="020B0604030504040204" pitchFamily="34" charset="0"/>
                <a:cs typeface="Verdana" panose="020B0604030504040204" pitchFamily="34" charset="0"/>
              </a:rPr>
              <a:t> </a:t>
            </a:r>
            <a:endParaRPr lang="en-GB" sz="36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KENYA</a:t>
            </a:r>
            <a:r>
              <a:rPr lang="en-GB" sz="3200" b="1" dirty="0" smtClean="0">
                <a:ea typeface="Verdana" panose="020B0604030504040204" pitchFamily="34" charset="0"/>
                <a:cs typeface="Verdana" panose="020B0604030504040204" pitchFamily="34" charset="0"/>
              </a:rPr>
              <a:t>: NEW IUCN GREEN LIST SITE 2018 </a:t>
            </a:r>
            <a:endParaRPr lang="en-GB" sz="3200" b="1" dirty="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95375"/>
            <a:ext cx="9144000" cy="4107587"/>
          </a:xfrm>
          <a:prstGeom prst="rect">
            <a:avLst/>
          </a:prstGeom>
        </p:spPr>
      </p:pic>
    </p:spTree>
    <p:extLst>
      <p:ext uri="{BB962C8B-B14F-4D97-AF65-F5344CB8AC3E}">
        <p14:creationId xmlns:p14="http://schemas.microsoft.com/office/powerpoint/2010/main" val="132459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646331"/>
          </a:xfrm>
          <a:prstGeom prst="rect">
            <a:avLst/>
          </a:prstGeom>
          <a:noFill/>
        </p:spPr>
        <p:txBody>
          <a:bodyPr wrap="square" rtlCol="0">
            <a:spAutoFit/>
          </a:bodyPr>
          <a:lstStyle/>
          <a:p>
            <a:r>
              <a:rPr lang="en-US" sz="3600" dirty="0" err="1">
                <a:latin typeface="Verdana" panose="020B0604030504040204" pitchFamily="34" charset="0"/>
                <a:ea typeface="Verdana" panose="020B0604030504040204" pitchFamily="34" charset="0"/>
                <a:cs typeface="Verdana" panose="020B0604030504040204" pitchFamily="34" charset="0"/>
              </a:rPr>
              <a:t>Parc</a:t>
            </a:r>
            <a:r>
              <a:rPr lang="en-US" sz="3600" dirty="0">
                <a:latin typeface="Verdana" panose="020B0604030504040204" pitchFamily="34" charset="0"/>
                <a:ea typeface="Verdana" panose="020B0604030504040204" pitchFamily="34" charset="0"/>
                <a:cs typeface="Verdana" panose="020B0604030504040204" pitchFamily="34" charset="0"/>
              </a:rPr>
              <a:t> National de </a:t>
            </a:r>
            <a:r>
              <a:rPr lang="en-US" sz="3600" b="1" dirty="0" smtClean="0">
                <a:latin typeface="Verdana" panose="020B0604030504040204" pitchFamily="34" charset="0"/>
                <a:ea typeface="Verdana" panose="020B0604030504040204" pitchFamily="34" charset="0"/>
                <a:cs typeface="Verdana" panose="020B0604030504040204" pitchFamily="34" charset="0"/>
              </a:rPr>
              <a:t>Guadeloupe</a:t>
            </a:r>
            <a:r>
              <a:rPr lang="en-GB" sz="3600" b="1" dirty="0" smtClean="0">
                <a:latin typeface="Verdana" panose="020B0604030504040204" pitchFamily="34" charset="0"/>
                <a:ea typeface="Verdana" panose="020B0604030504040204" pitchFamily="34" charset="0"/>
                <a:cs typeface="Verdana" panose="020B0604030504040204" pitchFamily="34" charset="0"/>
              </a:rPr>
              <a:t> </a:t>
            </a:r>
            <a:endParaRPr lang="en-GB" sz="36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FRANCE</a:t>
            </a:r>
            <a:r>
              <a:rPr lang="en-GB" sz="3200" b="1" dirty="0" smtClean="0">
                <a:ea typeface="Verdana" panose="020B0604030504040204" pitchFamily="34" charset="0"/>
                <a:cs typeface="Verdana" panose="020B0604030504040204" pitchFamily="34" charset="0"/>
              </a:rPr>
              <a:t>: EXTENDED IUCN GREEN LIST SITE</a:t>
            </a:r>
            <a:endParaRPr lang="en-GB" sz="3200" b="1" dirty="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56455"/>
            <a:ext cx="9144000" cy="4146503"/>
          </a:xfrm>
          <a:prstGeom prst="rect">
            <a:avLst/>
          </a:prstGeom>
        </p:spPr>
      </p:pic>
    </p:spTree>
    <p:extLst>
      <p:ext uri="{BB962C8B-B14F-4D97-AF65-F5344CB8AC3E}">
        <p14:creationId xmlns:p14="http://schemas.microsoft.com/office/powerpoint/2010/main" val="113560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646331"/>
          </a:xfrm>
          <a:prstGeom prst="rect">
            <a:avLst/>
          </a:prstGeom>
          <a:noFill/>
        </p:spPr>
        <p:txBody>
          <a:bodyPr wrap="square" rtlCol="0">
            <a:spAutoFit/>
          </a:bodyPr>
          <a:lstStyle/>
          <a:p>
            <a:r>
              <a:rPr lang="fr-FR" sz="3600" dirty="0">
                <a:latin typeface="Verdana" panose="020B0604030504040204" pitchFamily="34" charset="0"/>
                <a:ea typeface="Verdana" panose="020B0604030504040204" pitchFamily="34" charset="0"/>
                <a:cs typeface="Verdana" panose="020B0604030504040204" pitchFamily="34" charset="0"/>
              </a:rPr>
              <a:t>Parc marin de la </a:t>
            </a:r>
            <a:r>
              <a:rPr lang="fr-FR" sz="3600" b="1" dirty="0">
                <a:latin typeface="Verdana" panose="020B0604030504040204" pitchFamily="34" charset="0"/>
                <a:ea typeface="Verdana" panose="020B0604030504040204" pitchFamily="34" charset="0"/>
                <a:cs typeface="Verdana" panose="020B0604030504040204" pitchFamily="34" charset="0"/>
              </a:rPr>
              <a:t>Côte bleue</a:t>
            </a:r>
            <a:r>
              <a:rPr lang="en-GB" sz="3600" b="1" i="1" dirty="0" smtClean="0">
                <a:latin typeface="Verdana" panose="020B0604030504040204" pitchFamily="34" charset="0"/>
                <a:ea typeface="Verdana" panose="020B0604030504040204" pitchFamily="34" charset="0"/>
                <a:cs typeface="Verdana" panose="020B0604030504040204" pitchFamily="34" charset="0"/>
              </a:rPr>
              <a:t> </a:t>
            </a:r>
            <a:endParaRPr lang="en-GB" sz="36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FRANCE</a:t>
            </a:r>
            <a:r>
              <a:rPr lang="en-GB" sz="3200" b="1" dirty="0" smtClean="0">
                <a:ea typeface="Verdana" panose="020B0604030504040204" pitchFamily="34" charset="0"/>
                <a:cs typeface="Verdana" panose="020B0604030504040204" pitchFamily="34" charset="0"/>
              </a:rPr>
              <a:t>: NEW IUCN GREEN LIST SITE 2018 </a:t>
            </a:r>
            <a:endParaRPr lang="en-GB" sz="3200" b="1" dirty="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88570"/>
            <a:ext cx="9144000" cy="4088266"/>
          </a:xfrm>
          <a:prstGeom prst="rect">
            <a:avLst/>
          </a:prstGeom>
        </p:spPr>
      </p:pic>
    </p:spTree>
    <p:extLst>
      <p:ext uri="{BB962C8B-B14F-4D97-AF65-F5344CB8AC3E}">
        <p14:creationId xmlns:p14="http://schemas.microsoft.com/office/powerpoint/2010/main" val="69350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555832" cy="1200329"/>
          </a:xfrm>
          <a:prstGeom prst="rect">
            <a:avLst/>
          </a:prstGeom>
          <a:noFill/>
        </p:spPr>
        <p:txBody>
          <a:bodyPr wrap="square" rtlCol="0">
            <a:spAutoFit/>
          </a:bodyPr>
          <a:lstStyle/>
          <a:p>
            <a:r>
              <a:rPr lang="fr-FR" sz="3600" dirty="0">
                <a:latin typeface="Verdana" panose="020B0604030504040204" pitchFamily="34" charset="0"/>
                <a:ea typeface="Verdana" panose="020B0604030504040204" pitchFamily="34" charset="0"/>
                <a:cs typeface="Verdana" panose="020B0604030504040204" pitchFamily="34" charset="0"/>
              </a:rPr>
              <a:t>Réserve Nationale de Chasse et de Faune Sauvage </a:t>
            </a:r>
            <a:r>
              <a:rPr lang="fr-FR" sz="3600" b="1" dirty="0" err="1">
                <a:latin typeface="Verdana" panose="020B0604030504040204" pitchFamily="34" charset="0"/>
                <a:ea typeface="Verdana" panose="020B0604030504040204" pitchFamily="34" charset="0"/>
                <a:cs typeface="Verdana" panose="020B0604030504040204" pitchFamily="34" charset="0"/>
              </a:rPr>
              <a:t>Orlu</a:t>
            </a:r>
            <a:r>
              <a:rPr lang="en-GB" sz="3600" b="1" i="1" dirty="0" smtClean="0">
                <a:latin typeface="Verdana" panose="020B0604030504040204" pitchFamily="34" charset="0"/>
                <a:ea typeface="Verdana" panose="020B0604030504040204" pitchFamily="34" charset="0"/>
                <a:cs typeface="Verdana" panose="020B0604030504040204" pitchFamily="34" charset="0"/>
              </a:rPr>
              <a:t> </a:t>
            </a:r>
            <a:endParaRPr lang="en-GB" sz="3600" b="1" i="1" dirty="0">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FRANCE</a:t>
            </a:r>
            <a:r>
              <a:rPr lang="en-GB" sz="3200" b="1" dirty="0" smtClean="0">
                <a:ea typeface="Verdana" panose="020B0604030504040204" pitchFamily="34" charset="0"/>
                <a:cs typeface="Verdana" panose="020B0604030504040204" pitchFamily="34" charset="0"/>
              </a:rPr>
              <a:t>: NEW IUCN GREEN LIST SITE 2018 </a:t>
            </a:r>
            <a:endParaRPr lang="en-GB" sz="3200" b="1" dirty="0">
              <a:ea typeface="Verdana" panose="020B0604030504040204" pitchFamily="34" charset="0"/>
              <a:cs typeface="Verdana" panose="020B0604030504040204" pitchFamily="34" charset="0"/>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 y="1079999"/>
            <a:ext cx="9144000" cy="4092076"/>
          </a:xfrm>
          <a:prstGeom prst="rect">
            <a:avLst/>
          </a:prstGeom>
        </p:spPr>
      </p:pic>
    </p:spTree>
    <p:extLst>
      <p:ext uri="{BB962C8B-B14F-4D97-AF65-F5344CB8AC3E}">
        <p14:creationId xmlns:p14="http://schemas.microsoft.com/office/powerpoint/2010/main" val="264174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555832" cy="1200329"/>
          </a:xfrm>
          <a:prstGeom prst="rect">
            <a:avLst/>
          </a:prstGeom>
          <a:noFill/>
        </p:spPr>
        <p:txBody>
          <a:bodyPr wrap="square" rtlCol="0">
            <a:spAutoFit/>
          </a:bodyPr>
          <a:lstStyle/>
          <a:p>
            <a:r>
              <a:rPr lang="fr-FR" sz="3600" dirty="0">
                <a:latin typeface="Verdana" panose="020B0604030504040204" pitchFamily="34" charset="0"/>
                <a:ea typeface="Verdana" panose="020B0604030504040204" pitchFamily="34" charset="0"/>
                <a:cs typeface="Verdana" panose="020B0604030504040204" pitchFamily="34" charset="0"/>
              </a:rPr>
              <a:t>Réserve naturelle nationale des </a:t>
            </a:r>
            <a:r>
              <a:rPr lang="fr-FR" sz="3600" b="1" dirty="0">
                <a:latin typeface="Verdana" panose="020B0604030504040204" pitchFamily="34" charset="0"/>
                <a:ea typeface="Verdana" panose="020B0604030504040204" pitchFamily="34" charset="0"/>
                <a:cs typeface="Verdana" panose="020B0604030504040204" pitchFamily="34" charset="0"/>
              </a:rPr>
              <a:t>Terres australes françaises</a:t>
            </a:r>
            <a:r>
              <a:rPr lang="en-GB" sz="3600" b="1" i="1" dirty="0" smtClean="0">
                <a:latin typeface="Verdana" panose="020B0604030504040204" pitchFamily="34" charset="0"/>
                <a:ea typeface="Verdana" panose="020B0604030504040204" pitchFamily="34" charset="0"/>
                <a:cs typeface="Verdana" panose="020B0604030504040204" pitchFamily="34" charset="0"/>
              </a:rPr>
              <a:t> </a:t>
            </a:r>
            <a:endParaRPr lang="en-GB" sz="3600" b="1" i="1" dirty="0">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FRANCE</a:t>
            </a:r>
            <a:r>
              <a:rPr lang="en-GB" sz="3200" b="1" dirty="0" smtClean="0">
                <a:ea typeface="Verdana" panose="020B0604030504040204" pitchFamily="34" charset="0"/>
                <a:cs typeface="Verdana" panose="020B0604030504040204" pitchFamily="34" charset="0"/>
              </a:rPr>
              <a:t>: NEW IUCN GREEN LIST SITE 2018 </a:t>
            </a:r>
            <a:endParaRPr lang="en-GB" sz="3200" b="1" dirty="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76325"/>
            <a:ext cx="9144000" cy="4126633"/>
          </a:xfrm>
          <a:prstGeom prst="rect">
            <a:avLst/>
          </a:prstGeom>
        </p:spPr>
      </p:pic>
    </p:spTree>
    <p:extLst>
      <p:ext uri="{BB962C8B-B14F-4D97-AF65-F5344CB8AC3E}">
        <p14:creationId xmlns:p14="http://schemas.microsoft.com/office/powerpoint/2010/main" val="56736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1200329"/>
          </a:xfrm>
          <a:prstGeom prst="rect">
            <a:avLst/>
          </a:prstGeom>
          <a:noFill/>
        </p:spPr>
        <p:txBody>
          <a:bodyPr wrap="square" rtlCol="0">
            <a:spAutoFit/>
          </a:bodyPr>
          <a:lstStyle/>
          <a:p>
            <a:r>
              <a:rPr lang="en-GB" sz="3600" b="1" dirty="0" smtClean="0">
                <a:latin typeface="Verdana" panose="020B0604030504040204" pitchFamily="34" charset="0"/>
                <a:ea typeface="Verdana" panose="020B0604030504040204" pitchFamily="34" charset="0"/>
                <a:cs typeface="Verdana" panose="020B0604030504040204" pitchFamily="34" charset="0"/>
              </a:rPr>
              <a:t>RESERVA COMUNAL AMARAKAERI </a:t>
            </a:r>
          </a:p>
        </p:txBody>
      </p:sp>
      <p:sp>
        <p:nvSpPr>
          <p:cNvPr id="6" name="TextBox 5"/>
          <p:cNvSpPr txBox="1"/>
          <p:nvPr/>
        </p:nvSpPr>
        <p:spPr>
          <a:xfrm>
            <a:off x="65311" y="6050278"/>
            <a:ext cx="8824689" cy="369332"/>
          </a:xfrm>
          <a:prstGeom prst="rect">
            <a:avLst/>
          </a:prstGeom>
          <a:noFill/>
        </p:spPr>
        <p:txBody>
          <a:bodyPr wrap="square" rtlCol="0">
            <a:spAutoFit/>
          </a:bodyPr>
          <a:lstStyle/>
          <a:p>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PERU</a:t>
            </a:r>
            <a:r>
              <a:rPr lang="en-GB" sz="3200" b="1" dirty="0" smtClean="0">
                <a:ea typeface="Verdana" panose="020B0604030504040204" pitchFamily="34" charset="0"/>
                <a:cs typeface="Verdana" panose="020B0604030504040204" pitchFamily="34" charset="0"/>
              </a:rPr>
              <a:t>: NEW IUCN GREEN LIST SITE 2018 </a:t>
            </a:r>
            <a:endParaRPr lang="en-GB" sz="3200" b="1" dirty="0">
              <a:ea typeface="Verdana" panose="020B0604030504040204" pitchFamily="34" charset="0"/>
              <a:cs typeface="Verdana" panose="020B0604030504040204" pitchFamily="34" charset="0"/>
            </a:endParaRPr>
          </a:p>
        </p:txBody>
      </p:sp>
      <p:pic>
        <p:nvPicPr>
          <p:cNvPr id="10" name="Picture 2" descr="Image result for amarakaeri rostro harakmbut"/>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 y="1114426"/>
            <a:ext cx="5518907" cy="4078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596736" y="1114425"/>
            <a:ext cx="3470255" cy="405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59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1200329"/>
          </a:xfrm>
          <a:prstGeom prst="rect">
            <a:avLst/>
          </a:prstGeom>
          <a:noFill/>
        </p:spPr>
        <p:txBody>
          <a:bodyPr wrap="square" rtlCol="0">
            <a:spAutoFit/>
          </a:bodyPr>
          <a:lstStyle/>
          <a:p>
            <a:r>
              <a:rPr lang="en-GB" sz="3600" b="1" dirty="0" smtClean="0">
                <a:latin typeface="Verdana" panose="020B0604030504040204" pitchFamily="34" charset="0"/>
                <a:ea typeface="Verdana" panose="020B0604030504040204" pitchFamily="34" charset="0"/>
                <a:cs typeface="Verdana" panose="020B0604030504040204" pitchFamily="34" charset="0"/>
              </a:rPr>
              <a:t>PARQUE NACIONAL CORDILLERA AZUL</a:t>
            </a:r>
          </a:p>
        </p:txBody>
      </p:sp>
      <p:sp>
        <p:nvSpPr>
          <p:cNvPr id="6" name="TextBox 5"/>
          <p:cNvSpPr txBox="1"/>
          <p:nvPr/>
        </p:nvSpPr>
        <p:spPr>
          <a:xfrm>
            <a:off x="65311" y="6050278"/>
            <a:ext cx="8824689" cy="369332"/>
          </a:xfrm>
          <a:prstGeom prst="rect">
            <a:avLst/>
          </a:prstGeom>
          <a:noFill/>
        </p:spPr>
        <p:txBody>
          <a:bodyPr wrap="square" rtlCol="0">
            <a:spAutoFit/>
          </a:bodyPr>
          <a:lstStyle/>
          <a:p>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PERU</a:t>
            </a:r>
            <a:r>
              <a:rPr lang="en-GB" sz="3200" b="1" dirty="0" smtClean="0">
                <a:ea typeface="Verdana" panose="020B0604030504040204" pitchFamily="34" charset="0"/>
                <a:cs typeface="Verdana" panose="020B0604030504040204" pitchFamily="34" charset="0"/>
              </a:rPr>
              <a:t>: NEW IUCN GREEN LIST SITE 2018 </a:t>
            </a:r>
            <a:endParaRPr lang="en-GB" sz="3200" b="1" dirty="0">
              <a:ea typeface="Verdana" panose="020B0604030504040204" pitchFamily="34" charset="0"/>
              <a:cs typeface="Verdana" panose="020B0604030504040204" pitchFamily="34" charset="0"/>
            </a:endParaRPr>
          </a:p>
        </p:txBody>
      </p:sp>
      <p:pic>
        <p:nvPicPr>
          <p:cNvPr id="8" name="Picture 4" descr="Cordillera Spectacled Bea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525" y="1119720"/>
            <a:ext cx="5838826" cy="40024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arque Nacional Cordillera Azul"/>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934593" y="1119720"/>
            <a:ext cx="3171307" cy="4015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78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6431" y="209551"/>
            <a:ext cx="4363870" cy="6171156"/>
          </a:xfrm>
          <a:prstGeom prst="rect">
            <a:avLst/>
          </a:prstGeom>
        </p:spPr>
      </p:pic>
      <p:graphicFrame>
        <p:nvGraphicFramePr>
          <p:cNvPr id="5" name="Diagram 4"/>
          <p:cNvGraphicFramePr/>
          <p:nvPr>
            <p:extLst/>
          </p:nvPr>
        </p:nvGraphicFramePr>
        <p:xfrm>
          <a:off x="-474478" y="1702183"/>
          <a:ext cx="5486399" cy="4162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ounded Rectangle 5"/>
          <p:cNvSpPr/>
          <p:nvPr/>
        </p:nvSpPr>
        <p:spPr>
          <a:xfrm>
            <a:off x="1217301" y="3646287"/>
            <a:ext cx="2102839" cy="466724"/>
          </a:xfrm>
          <a:prstGeom prst="roundRect">
            <a:avLst/>
          </a:prstGeom>
          <a:solidFill>
            <a:schemeClr val="accent1">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t>Conservation Outcomes</a:t>
            </a:r>
            <a:endParaRPr lang="en-GB" sz="1600" b="1" dirty="0"/>
          </a:p>
        </p:txBody>
      </p:sp>
      <p:sp>
        <p:nvSpPr>
          <p:cNvPr id="10" name="Rounded Rectangle 9"/>
          <p:cNvSpPr/>
          <p:nvPr/>
        </p:nvSpPr>
        <p:spPr>
          <a:xfrm>
            <a:off x="163286" y="199092"/>
            <a:ext cx="4348555" cy="1077686"/>
          </a:xfrm>
          <a:prstGeom prst="roundRect">
            <a:avLst/>
          </a:prstGeom>
          <a:solidFill>
            <a:schemeClr val="accent1">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New Global Standard</a:t>
            </a:r>
            <a:endParaRPr lang="en-GB" sz="3600" b="1" dirty="0"/>
          </a:p>
        </p:txBody>
      </p:sp>
    </p:spTree>
    <p:extLst>
      <p:ext uri="{BB962C8B-B14F-4D97-AF65-F5344CB8AC3E}">
        <p14:creationId xmlns:p14="http://schemas.microsoft.com/office/powerpoint/2010/main" val="262950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MEXICO</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r>
              <a:rPr lang="en-GB" i="1" dirty="0" smtClean="0">
                <a:solidFill>
                  <a:schemeClr val="accent2">
                    <a:lumMod val="20000"/>
                    <a:lumOff val="80000"/>
                  </a:schemeClr>
                </a:solidFill>
                <a:latin typeface="+mj-lt"/>
              </a:rPr>
              <a:t>Espiritu Santo Marine National Park – San </a:t>
            </a:r>
            <a:r>
              <a:rPr lang="en-GB" i="1" dirty="0" err="1" smtClean="0">
                <a:solidFill>
                  <a:schemeClr val="accent2">
                    <a:lumMod val="20000"/>
                    <a:lumOff val="80000"/>
                  </a:schemeClr>
                </a:solidFill>
                <a:latin typeface="+mj-lt"/>
              </a:rPr>
              <a:t>Martir</a:t>
            </a:r>
            <a:r>
              <a:rPr lang="en-GB" i="1" dirty="0" smtClean="0">
                <a:solidFill>
                  <a:schemeClr val="accent2">
                    <a:lumMod val="20000"/>
                    <a:lumOff val="80000"/>
                  </a:schemeClr>
                </a:solidFill>
                <a:latin typeface="+mj-lt"/>
              </a:rPr>
              <a:t> Archipelago National Park</a:t>
            </a:r>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MEXICO</a:t>
            </a:r>
            <a:endParaRPr lang="en-GB" sz="3200" b="1" dirty="0">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56" y="1114425"/>
            <a:ext cx="9139087" cy="4007722"/>
          </a:xfrm>
          <a:prstGeom prst="rect">
            <a:avLst/>
          </a:prstGeom>
        </p:spPr>
      </p:pic>
    </p:spTree>
    <p:extLst>
      <p:ext uri="{BB962C8B-B14F-4D97-AF65-F5344CB8AC3E}">
        <p14:creationId xmlns:p14="http://schemas.microsoft.com/office/powerpoint/2010/main" val="220054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8101" y="5170714"/>
            <a:ext cx="7934325" cy="1200329"/>
          </a:xfrm>
          <a:prstGeom prst="rect">
            <a:avLst/>
          </a:prstGeom>
          <a:noFill/>
        </p:spPr>
        <p:txBody>
          <a:bodyPr wrap="square" rtlCol="0">
            <a:spAutoFit/>
          </a:bodyPr>
          <a:lstStyle/>
          <a:p>
            <a:r>
              <a:rPr lang="es-419" sz="3600" dirty="0">
                <a:latin typeface="Verdana" panose="020B0604030504040204" pitchFamily="34" charset="0"/>
                <a:ea typeface="Verdana" panose="020B0604030504040204" pitchFamily="34" charset="0"/>
                <a:cs typeface="Verdana" panose="020B0604030504040204" pitchFamily="34" charset="0"/>
              </a:rPr>
              <a:t>Parque Nacional Zona marina del </a:t>
            </a:r>
            <a:r>
              <a:rPr lang="es-419" sz="3600" b="1" dirty="0">
                <a:latin typeface="Verdana" panose="020B0604030504040204" pitchFamily="34" charset="0"/>
                <a:ea typeface="Verdana" panose="020B0604030504040204" pitchFamily="34" charset="0"/>
                <a:cs typeface="Verdana" panose="020B0604030504040204" pitchFamily="34" charset="0"/>
              </a:rPr>
              <a:t>Archipiélago de Espíritu Santo</a:t>
            </a:r>
            <a:endParaRPr lang="en-GB" sz="3600" b="1" dirty="0">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606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MEXICO</a:t>
            </a:r>
            <a:r>
              <a:rPr lang="en-GB" sz="3200" b="1" dirty="0" smtClean="0">
                <a:ea typeface="Verdana" panose="020B0604030504040204" pitchFamily="34" charset="0"/>
                <a:cs typeface="Verdana" panose="020B0604030504040204" pitchFamily="34" charset="0"/>
              </a:rPr>
              <a:t>: NEW IUCN GREEN LIST SITE 2018 </a:t>
            </a:r>
            <a:endParaRPr lang="en-GB" sz="3200" b="1" dirty="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110785"/>
            <a:ext cx="6067425" cy="4045759"/>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4963" y="1110785"/>
            <a:ext cx="2883312" cy="4070708"/>
          </a:xfrm>
          <a:prstGeom prst="rect">
            <a:avLst/>
          </a:prstGeom>
        </p:spPr>
      </p:pic>
    </p:spTree>
    <p:extLst>
      <p:ext uri="{BB962C8B-B14F-4D97-AF65-F5344CB8AC3E}">
        <p14:creationId xmlns:p14="http://schemas.microsoft.com/office/powerpoint/2010/main" val="70948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 y="5170714"/>
            <a:ext cx="7555833"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STATE OF PALESTINE</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10889" y="6050278"/>
            <a:ext cx="8824689" cy="369332"/>
          </a:xfrm>
          <a:prstGeom prst="rect">
            <a:avLst/>
          </a:prstGeom>
          <a:noFill/>
        </p:spPr>
        <p:txBody>
          <a:bodyPr wrap="square" rtlCol="0">
            <a:spAutoFit/>
          </a:bodyPr>
          <a:lstStyle/>
          <a:p>
            <a:r>
              <a:rPr lang="en-GB" i="1" dirty="0" err="1" smtClean="0">
                <a:solidFill>
                  <a:schemeClr val="accent2">
                    <a:lumMod val="20000"/>
                    <a:lumOff val="80000"/>
                  </a:schemeClr>
                </a:solidFill>
                <a:latin typeface="+mj-lt"/>
              </a:rPr>
              <a:t>Wadi</a:t>
            </a:r>
            <a:r>
              <a:rPr lang="en-GB" i="1" dirty="0" smtClean="0">
                <a:solidFill>
                  <a:schemeClr val="accent2">
                    <a:lumMod val="20000"/>
                    <a:lumOff val="80000"/>
                  </a:schemeClr>
                </a:solidFill>
                <a:latin typeface="+mj-lt"/>
              </a:rPr>
              <a:t> Al-</a:t>
            </a:r>
            <a:r>
              <a:rPr lang="en-GB" i="1" dirty="0" err="1" smtClean="0">
                <a:solidFill>
                  <a:schemeClr val="accent2">
                    <a:lumMod val="20000"/>
                    <a:lumOff val="80000"/>
                  </a:schemeClr>
                </a:solidFill>
                <a:latin typeface="+mj-lt"/>
              </a:rPr>
              <a:t>Quff</a:t>
            </a:r>
            <a:r>
              <a:rPr lang="en-GB" i="1" dirty="0" smtClean="0">
                <a:solidFill>
                  <a:schemeClr val="accent2">
                    <a:lumMod val="20000"/>
                    <a:lumOff val="80000"/>
                  </a:schemeClr>
                </a:solidFill>
                <a:latin typeface="+mj-lt"/>
              </a:rPr>
              <a:t> Nature Reserve – </a:t>
            </a:r>
            <a:r>
              <a:rPr lang="en-GB" i="1" dirty="0" err="1" smtClean="0">
                <a:solidFill>
                  <a:schemeClr val="accent2">
                    <a:lumMod val="20000"/>
                    <a:lumOff val="80000"/>
                  </a:schemeClr>
                </a:solidFill>
                <a:latin typeface="+mj-lt"/>
              </a:rPr>
              <a:t>Battir</a:t>
            </a:r>
            <a:r>
              <a:rPr lang="en-GB" i="1" dirty="0" smtClean="0">
                <a:solidFill>
                  <a:schemeClr val="accent2">
                    <a:lumMod val="20000"/>
                    <a:lumOff val="80000"/>
                  </a:schemeClr>
                </a:solidFill>
                <a:latin typeface="+mj-lt"/>
              </a:rPr>
              <a:t> Land of Olives and Vines Cultural landscape</a:t>
            </a:r>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sp>
        <p:nvSpPr>
          <p:cNvPr id="2" name="Rectangle 1"/>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Middle East and West Asia</a:t>
            </a:r>
            <a:endParaRPr lang="en-GB" sz="3200" b="1" dirty="0">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25" y="1070374"/>
            <a:ext cx="6105529" cy="4051773"/>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81725" y="1079899"/>
            <a:ext cx="2895600" cy="4051773"/>
          </a:xfrm>
          <a:prstGeom prst="rect">
            <a:avLst/>
          </a:prstGeom>
        </p:spPr>
      </p:pic>
    </p:spTree>
    <p:extLst>
      <p:ext uri="{BB962C8B-B14F-4D97-AF65-F5344CB8AC3E}">
        <p14:creationId xmlns:p14="http://schemas.microsoft.com/office/powerpoint/2010/main" val="30136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1200329"/>
          </a:xfrm>
          <a:prstGeom prst="rect">
            <a:avLst/>
          </a:prstGeom>
          <a:noFill/>
        </p:spPr>
        <p:txBody>
          <a:bodyPr wrap="square" rtlCol="0">
            <a:spAutoFit/>
          </a:bodyPr>
          <a:lstStyle/>
          <a:p>
            <a:r>
              <a:rPr lang="en-GB" sz="3600" b="1" dirty="0" smtClean="0">
                <a:latin typeface="Verdana" panose="020B0604030504040204" pitchFamily="34" charset="0"/>
                <a:ea typeface="Verdana" panose="020B0604030504040204" pitchFamily="34" charset="0"/>
                <a:cs typeface="Verdana" panose="020B0604030504040204" pitchFamily="34" charset="0"/>
              </a:rPr>
              <a:t>Al </a:t>
            </a:r>
            <a:r>
              <a:rPr lang="en-GB" sz="3600" b="1" dirty="0" err="1" smtClean="0">
                <a:latin typeface="Verdana" panose="020B0604030504040204" pitchFamily="34" charset="0"/>
                <a:ea typeface="Verdana" panose="020B0604030504040204" pitchFamily="34" charset="0"/>
                <a:cs typeface="Verdana" panose="020B0604030504040204" pitchFamily="34" charset="0"/>
              </a:rPr>
              <a:t>Shouf</a:t>
            </a:r>
            <a:r>
              <a:rPr lang="en-GB" sz="3600" b="1" dirty="0" smtClean="0">
                <a:latin typeface="Verdana" panose="020B0604030504040204" pitchFamily="34" charset="0"/>
                <a:ea typeface="Verdana" panose="020B0604030504040204" pitchFamily="34" charset="0"/>
                <a:cs typeface="Verdana" panose="020B0604030504040204" pitchFamily="34" charset="0"/>
              </a:rPr>
              <a:t> Cedars </a:t>
            </a:r>
          </a:p>
          <a:p>
            <a:r>
              <a:rPr lang="en-GB" sz="3600" b="1" dirty="0" smtClean="0">
                <a:latin typeface="Verdana" panose="020B0604030504040204" pitchFamily="34" charset="0"/>
                <a:ea typeface="Verdana" panose="020B0604030504040204" pitchFamily="34" charset="0"/>
                <a:cs typeface="Verdana" panose="020B0604030504040204" pitchFamily="34" charset="0"/>
              </a:rPr>
              <a:t>Nature Reserve</a:t>
            </a:r>
            <a:endParaRPr lang="en-GB" sz="36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LEBANON</a:t>
            </a:r>
            <a:r>
              <a:rPr lang="en-GB" sz="3200" b="1" dirty="0" smtClean="0">
                <a:ea typeface="Verdana" panose="020B0604030504040204" pitchFamily="34" charset="0"/>
                <a:cs typeface="Verdana" panose="020B0604030504040204" pitchFamily="34" charset="0"/>
              </a:rPr>
              <a:t>: NEW IUCN GREEN LIST SITE 2018 </a:t>
            </a:r>
            <a:endParaRPr lang="en-GB" sz="3200" b="1" dirty="0">
              <a:ea typeface="Verdana" panose="020B0604030504040204" pitchFamily="34" charset="0"/>
              <a:cs typeface="Verdana" panose="020B060403050404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92378"/>
            <a:ext cx="5991225" cy="4029769"/>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7900" y="1103361"/>
            <a:ext cx="3026762" cy="2017841"/>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49662" y="3205389"/>
            <a:ext cx="3043238" cy="1929701"/>
          </a:xfrm>
          <a:prstGeom prst="rect">
            <a:avLst/>
          </a:prstGeom>
        </p:spPr>
      </p:pic>
    </p:spTree>
    <p:extLst>
      <p:ext uri="{BB962C8B-B14F-4D97-AF65-F5344CB8AC3E}">
        <p14:creationId xmlns:p14="http://schemas.microsoft.com/office/powerpoint/2010/main" val="381273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JORDAN</a:t>
            </a:r>
            <a:endParaRPr lang="en-GB" sz="48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5897878"/>
            <a:ext cx="8824689" cy="646331"/>
          </a:xfrm>
          <a:prstGeom prst="rect">
            <a:avLst/>
          </a:prstGeom>
          <a:noFill/>
        </p:spPr>
        <p:txBody>
          <a:bodyPr wrap="square" rtlCol="0">
            <a:spAutoFit/>
          </a:bodyPr>
          <a:lstStyle/>
          <a:p>
            <a:r>
              <a:rPr lang="en-GB" i="1" dirty="0" err="1" smtClean="0">
                <a:solidFill>
                  <a:schemeClr val="accent2">
                    <a:lumMod val="20000"/>
                    <a:lumOff val="80000"/>
                  </a:schemeClr>
                </a:solidFill>
                <a:latin typeface="+mj-lt"/>
              </a:rPr>
              <a:t>Azraq</a:t>
            </a:r>
            <a:r>
              <a:rPr lang="en-GB" i="1" dirty="0" smtClean="0">
                <a:solidFill>
                  <a:schemeClr val="accent2">
                    <a:lumMod val="20000"/>
                    <a:lumOff val="80000"/>
                  </a:schemeClr>
                </a:solidFill>
                <a:latin typeface="+mj-lt"/>
              </a:rPr>
              <a:t> Wetland – </a:t>
            </a:r>
            <a:r>
              <a:rPr lang="en-GB" i="1" dirty="0" err="1" smtClean="0">
                <a:solidFill>
                  <a:schemeClr val="accent2">
                    <a:lumMod val="20000"/>
                    <a:lumOff val="80000"/>
                  </a:schemeClr>
                </a:solidFill>
                <a:latin typeface="+mj-lt"/>
              </a:rPr>
              <a:t>Ajloun</a:t>
            </a:r>
            <a:r>
              <a:rPr lang="en-GB" i="1" dirty="0" smtClean="0">
                <a:solidFill>
                  <a:schemeClr val="accent2">
                    <a:lumMod val="20000"/>
                    <a:lumOff val="80000"/>
                  </a:schemeClr>
                </a:solidFill>
                <a:latin typeface="+mj-lt"/>
              </a:rPr>
              <a:t> Forest Reserve</a:t>
            </a:r>
          </a:p>
          <a:p>
            <a:r>
              <a:rPr lang="en-GB" i="1" dirty="0" smtClean="0">
                <a:solidFill>
                  <a:schemeClr val="accent2">
                    <a:lumMod val="20000"/>
                    <a:lumOff val="80000"/>
                  </a:schemeClr>
                </a:solidFill>
                <a:latin typeface="+mj-lt"/>
              </a:rPr>
              <a:t>Dana Biosphere Reserve – Royal Botanic Gardens Special Conservation Area</a:t>
            </a:r>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193338"/>
            <a:ext cx="1149799" cy="1433518"/>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104900"/>
            <a:ext cx="9144000" cy="4030190"/>
          </a:xfrm>
          <a:prstGeom prst="rect">
            <a:avLst/>
          </a:prstGeom>
        </p:spPr>
      </p:pic>
      <p:sp>
        <p:nvSpPr>
          <p:cNvPr id="13" name="Rectangle 12"/>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Middle East and West Asia</a:t>
            </a:r>
            <a:endParaRPr lang="en-GB" sz="32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6182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1631216"/>
          </a:xfrm>
          <a:prstGeom prst="rect">
            <a:avLst/>
          </a:prstGeom>
          <a:noFill/>
        </p:spPr>
        <p:txBody>
          <a:bodyPr wrap="square" rtlCol="0">
            <a:spAutoFit/>
          </a:bodyPr>
          <a:lstStyle/>
          <a:p>
            <a:r>
              <a:rPr lang="en-GB" sz="3600" b="1" dirty="0" smtClean="0">
                <a:ea typeface="Verdana" panose="020B0604030504040204" pitchFamily="34" charset="0"/>
                <a:cs typeface="Verdana" panose="020B0604030504040204" pitchFamily="34" charset="0"/>
              </a:rPr>
              <a:t>ROYAL BOTANIC GARDENS</a:t>
            </a:r>
          </a:p>
          <a:p>
            <a:r>
              <a:rPr lang="en-GB" sz="2800" b="1" dirty="0" smtClean="0">
                <a:ea typeface="Verdana" panose="020B0604030504040204" pitchFamily="34" charset="0"/>
                <a:cs typeface="Verdana" panose="020B0604030504040204" pitchFamily="34" charset="0"/>
              </a:rPr>
              <a:t>‘Conserved Area’ candidate</a:t>
            </a:r>
          </a:p>
          <a:p>
            <a:endParaRPr lang="en-GB" sz="36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JORDAN</a:t>
            </a:r>
            <a:r>
              <a:rPr lang="en-GB" sz="3200" b="1" i="1" dirty="0" smtClean="0">
                <a:ea typeface="Verdana" panose="020B0604030504040204" pitchFamily="34" charset="0"/>
                <a:cs typeface="Verdana" panose="020B0604030504040204" pitchFamily="34" charset="0"/>
              </a:rPr>
              <a:t> </a:t>
            </a:r>
            <a:endParaRPr lang="en-GB" sz="3200" b="1" i="1" dirty="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25" y="1142340"/>
            <a:ext cx="5781675" cy="4024346"/>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r="-3"/>
          <a:stretch/>
        </p:blipFill>
        <p:spPr>
          <a:xfrm>
            <a:off x="5886450" y="1142339"/>
            <a:ext cx="3257550" cy="4010685"/>
          </a:xfrm>
          <a:prstGeom prst="rect">
            <a:avLst/>
          </a:prstGeom>
        </p:spPr>
      </p:pic>
    </p:spTree>
    <p:extLst>
      <p:ext uri="{BB962C8B-B14F-4D97-AF65-F5344CB8AC3E}">
        <p14:creationId xmlns:p14="http://schemas.microsoft.com/office/powerpoint/2010/main" val="234416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646331"/>
          </a:xfrm>
          <a:prstGeom prst="rect">
            <a:avLst/>
          </a:prstGeom>
          <a:noFill/>
        </p:spPr>
        <p:txBody>
          <a:bodyPr wrap="square" rtlCol="0">
            <a:spAutoFit/>
          </a:bodyPr>
          <a:lstStyle/>
          <a:p>
            <a:r>
              <a:rPr lang="en-GB" sz="3600" b="1" dirty="0" smtClean="0">
                <a:latin typeface="Verdana" panose="020B0604030504040204" pitchFamily="34" charset="0"/>
                <a:ea typeface="Verdana" panose="020B0604030504040204" pitchFamily="34" charset="0"/>
                <a:cs typeface="Verdana" panose="020B0604030504040204" pitchFamily="34" charset="0"/>
              </a:rPr>
              <a:t>UNITED ARAB EMIRATES</a:t>
            </a:r>
            <a:endParaRPr lang="en-GB" sz="36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5848150"/>
            <a:ext cx="8824689" cy="646331"/>
          </a:xfrm>
          <a:prstGeom prst="rect">
            <a:avLst/>
          </a:prstGeom>
          <a:noFill/>
        </p:spPr>
        <p:txBody>
          <a:bodyPr wrap="square" rtlCol="0">
            <a:spAutoFit/>
          </a:bodyPr>
          <a:lstStyle/>
          <a:p>
            <a:r>
              <a:rPr lang="en-GB" i="1" dirty="0" smtClean="0">
                <a:solidFill>
                  <a:schemeClr val="accent2">
                    <a:lumMod val="20000"/>
                    <a:lumOff val="80000"/>
                  </a:schemeClr>
                </a:solidFill>
                <a:latin typeface="+mj-lt"/>
              </a:rPr>
              <a:t>Abu Dhabi – Al </a:t>
            </a:r>
            <a:r>
              <a:rPr lang="en-GB" i="1" dirty="0" err="1" smtClean="0">
                <a:solidFill>
                  <a:schemeClr val="accent2">
                    <a:lumMod val="20000"/>
                    <a:lumOff val="80000"/>
                  </a:schemeClr>
                </a:solidFill>
                <a:latin typeface="+mj-lt"/>
              </a:rPr>
              <a:t>Wathba</a:t>
            </a:r>
            <a:r>
              <a:rPr lang="en-GB" i="1" dirty="0" smtClean="0">
                <a:solidFill>
                  <a:schemeClr val="accent2">
                    <a:lumMod val="20000"/>
                    <a:lumOff val="80000"/>
                  </a:schemeClr>
                </a:solidFill>
                <a:latin typeface="+mj-lt"/>
              </a:rPr>
              <a:t>, Mangrove National Park, </a:t>
            </a:r>
            <a:r>
              <a:rPr lang="en-GB" i="1" dirty="0" err="1" smtClean="0">
                <a:solidFill>
                  <a:schemeClr val="accent2">
                    <a:lumMod val="20000"/>
                    <a:lumOff val="80000"/>
                  </a:schemeClr>
                </a:solidFill>
                <a:latin typeface="+mj-lt"/>
              </a:rPr>
              <a:t>Marwah</a:t>
            </a:r>
            <a:endParaRPr lang="en-GB" i="1" dirty="0" smtClean="0">
              <a:solidFill>
                <a:schemeClr val="accent2">
                  <a:lumMod val="20000"/>
                  <a:lumOff val="80000"/>
                </a:schemeClr>
              </a:solidFill>
              <a:latin typeface="+mj-lt"/>
            </a:endParaRPr>
          </a:p>
          <a:p>
            <a:r>
              <a:rPr lang="en-GB" i="1" dirty="0" smtClean="0">
                <a:solidFill>
                  <a:schemeClr val="accent2">
                    <a:lumMod val="20000"/>
                    <a:lumOff val="80000"/>
                  </a:schemeClr>
                </a:solidFill>
                <a:latin typeface="+mj-lt"/>
              </a:rPr>
              <a:t>Dubai Desert Conservation Area</a:t>
            </a:r>
            <a:endParaRPr lang="en-GB" i="1" dirty="0">
              <a:solidFill>
                <a:schemeClr val="accent2">
                  <a:lumMod val="20000"/>
                  <a:lumOff val="80000"/>
                </a:schemeClr>
              </a:solidFill>
              <a:latin typeface="+mj-lt"/>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3" name="Rectangle 12"/>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ea typeface="Verdana" panose="020B0604030504040204" pitchFamily="34" charset="0"/>
                <a:cs typeface="Verdana" panose="020B0604030504040204" pitchFamily="34" charset="0"/>
              </a:rPr>
              <a:t>IUCN Green List Middle East and West Asia</a:t>
            </a:r>
            <a:endParaRPr lang="en-GB" sz="3200" b="1" dirty="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104899"/>
            <a:ext cx="9144000" cy="4026568"/>
          </a:xfrm>
          <a:prstGeom prst="rect">
            <a:avLst/>
          </a:prstGeom>
        </p:spPr>
      </p:pic>
    </p:spTree>
    <p:extLst>
      <p:ext uri="{BB962C8B-B14F-4D97-AF65-F5344CB8AC3E}">
        <p14:creationId xmlns:p14="http://schemas.microsoft.com/office/powerpoint/2010/main" val="291082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1200329"/>
          </a:xfrm>
          <a:prstGeom prst="rect">
            <a:avLst/>
          </a:prstGeom>
          <a:noFill/>
        </p:spPr>
        <p:txBody>
          <a:bodyPr wrap="square" rtlCol="0">
            <a:spAutoFit/>
          </a:bodyPr>
          <a:lstStyle/>
          <a:p>
            <a:r>
              <a:rPr lang="en-GB" sz="3600" b="1" dirty="0" smtClean="0">
                <a:latin typeface="Verdana" panose="020B0604030504040204" pitchFamily="34" charset="0"/>
                <a:ea typeface="Verdana" panose="020B0604030504040204" pitchFamily="34" charset="0"/>
                <a:cs typeface="Verdana" panose="020B0604030504040204" pitchFamily="34" charset="0"/>
              </a:rPr>
              <a:t>WADI AL-HITAN WORLD HERITAGE AREA</a:t>
            </a:r>
            <a:endParaRPr lang="en-GB" sz="36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EGYPT</a:t>
            </a:r>
            <a:r>
              <a:rPr lang="en-GB" sz="3200" b="1" dirty="0" smtClean="0">
                <a:ea typeface="Verdana" panose="020B0604030504040204" pitchFamily="34" charset="0"/>
                <a:cs typeface="Verdana" panose="020B0604030504040204" pitchFamily="34" charset="0"/>
              </a:rPr>
              <a:t>: NEW IUCN GREEN LIST SITE 2018 </a:t>
            </a:r>
            <a:endParaRPr lang="en-GB" sz="3200" b="1" dirty="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114425"/>
            <a:ext cx="6943726" cy="397192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07053" y="1114425"/>
            <a:ext cx="2073614" cy="1295159"/>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10400" y="2476258"/>
            <a:ext cx="2056856" cy="1364871"/>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007053" y="3907803"/>
            <a:ext cx="2060203" cy="1178547"/>
          </a:xfrm>
          <a:prstGeom prst="rect">
            <a:avLst/>
          </a:prstGeom>
        </p:spPr>
      </p:pic>
    </p:spTree>
    <p:extLst>
      <p:ext uri="{BB962C8B-B14F-4D97-AF65-F5344CB8AC3E}">
        <p14:creationId xmlns:p14="http://schemas.microsoft.com/office/powerpoint/2010/main" val="126491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1200329"/>
          </a:xfrm>
          <a:prstGeom prst="rect">
            <a:avLst/>
          </a:prstGeom>
          <a:noFill/>
        </p:spPr>
        <p:txBody>
          <a:bodyPr wrap="square" rtlCol="0">
            <a:spAutoFit/>
          </a:bodyPr>
          <a:lstStyle/>
          <a:p>
            <a:r>
              <a:rPr lang="en-GB" sz="3600" b="1" dirty="0" smtClean="0">
                <a:latin typeface="Verdana" panose="020B0604030504040204" pitchFamily="34" charset="0"/>
                <a:ea typeface="Verdana" panose="020B0604030504040204" pitchFamily="34" charset="0"/>
                <a:cs typeface="Verdana" panose="020B0604030504040204" pitchFamily="34" charset="0"/>
              </a:rPr>
              <a:t>RAS MOHAMMED NATIONAL PARK</a:t>
            </a:r>
            <a:endParaRPr lang="en-GB" sz="3600" b="1" i="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311" y="6050278"/>
            <a:ext cx="8824689" cy="369332"/>
          </a:xfrm>
          <a:prstGeom prst="rect">
            <a:avLst/>
          </a:prstGeom>
          <a:noFill/>
        </p:spPr>
        <p:txBody>
          <a:bodyPr wrap="square" rtlCol="0">
            <a:spAutoFit/>
          </a:bodyPr>
          <a:lstStyle/>
          <a:p>
            <a:endParaRPr lang="en-GB" i="1" dirty="0">
              <a:solidFill>
                <a:schemeClr val="accent2">
                  <a:lumMod val="20000"/>
                  <a:lumOff val="80000"/>
                </a:schemeClr>
              </a:solidFill>
              <a:latin typeface="+mj-lt"/>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185" y="2524248"/>
            <a:ext cx="2018427" cy="1308283"/>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7185" y="1106891"/>
            <a:ext cx="2018427" cy="1346417"/>
          </a:xfrm>
          <a:prstGeom prst="rect">
            <a:avLst/>
          </a:prstGeom>
        </p:spPr>
      </p:pic>
      <p:pic>
        <p:nvPicPr>
          <p:cNvPr id="13" name="Picture 4" descr="Jackson Reef"/>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17186" y="3903989"/>
            <a:ext cx="2018426" cy="12181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EGYPT</a:t>
            </a:r>
            <a:r>
              <a:rPr lang="en-GB" sz="3200" b="1" dirty="0" smtClean="0">
                <a:ea typeface="Verdana" panose="020B0604030504040204" pitchFamily="34" charset="0"/>
                <a:cs typeface="Verdana" panose="020B0604030504040204" pitchFamily="34" charset="0"/>
              </a:rPr>
              <a:t>: NEW IUCN GREEN LIST SITE 2018 </a:t>
            </a:r>
            <a:endParaRPr lang="en-GB" sz="3200" b="1" dirty="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1095375"/>
            <a:ext cx="6943725" cy="4075334"/>
          </a:xfrm>
          <a:prstGeom prst="rect">
            <a:avLst/>
          </a:prstGeom>
        </p:spPr>
      </p:pic>
    </p:spTree>
    <p:extLst>
      <p:ext uri="{BB962C8B-B14F-4D97-AF65-F5344CB8AC3E}">
        <p14:creationId xmlns:p14="http://schemas.microsoft.com/office/powerpoint/2010/main" val="117843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1868257" y="-820505"/>
            <a:ext cx="5407482" cy="9143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5170714"/>
            <a:ext cx="7228110" cy="1077218"/>
          </a:xfrm>
          <a:prstGeom prst="rect">
            <a:avLst/>
          </a:prstGeom>
          <a:noFill/>
        </p:spPr>
        <p:txBody>
          <a:bodyPr wrap="square" rtlCol="0">
            <a:spAutoFit/>
          </a:bodyPr>
          <a:lstStyle/>
          <a:p>
            <a:r>
              <a:rPr lang="en-GB" sz="3600" b="1" dirty="0" smtClean="0">
                <a:latin typeface="Verdana" panose="020B0604030504040204" pitchFamily="34" charset="0"/>
                <a:ea typeface="Verdana" panose="020B0604030504040204" pitchFamily="34" charset="0"/>
                <a:cs typeface="Verdana" panose="020B0604030504040204" pitchFamily="34" charset="0"/>
              </a:rPr>
              <a:t>Many possible candidates</a:t>
            </a:r>
          </a:p>
          <a:p>
            <a:r>
              <a:rPr lang="en-GB" sz="2800" b="1" dirty="0" smtClean="0">
                <a:latin typeface="Verdana" panose="020B0604030504040204" pitchFamily="34" charset="0"/>
                <a:ea typeface="Verdana" panose="020B0604030504040204" pitchFamily="34" charset="0"/>
                <a:cs typeface="Verdana" panose="020B0604030504040204" pitchFamily="34" charset="0"/>
              </a:rPr>
              <a:t>COUSIN ISLAND Special Reserve</a:t>
            </a:r>
          </a:p>
        </p:txBody>
      </p:sp>
      <p:sp>
        <p:nvSpPr>
          <p:cNvPr id="6" name="TextBox 5"/>
          <p:cNvSpPr txBox="1"/>
          <p:nvPr/>
        </p:nvSpPr>
        <p:spPr>
          <a:xfrm>
            <a:off x="65311" y="6050278"/>
            <a:ext cx="8824689" cy="369332"/>
          </a:xfrm>
          <a:prstGeom prst="rect">
            <a:avLst/>
          </a:prstGeom>
          <a:noFill/>
        </p:spPr>
        <p:txBody>
          <a:bodyPr wrap="square" rtlCol="0">
            <a:spAutoFit/>
          </a:bodyPr>
          <a:lstStyle/>
          <a:p>
            <a:endParaRPr lang="en-GB" i="1" dirty="0">
              <a:solidFill>
                <a:schemeClr val="accent2">
                  <a:lumMod val="20000"/>
                  <a:lumOff val="80000"/>
                </a:schemeClr>
              </a:solidFill>
              <a:latin typeface="+mj-lt"/>
            </a:endParaRP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832" y="5202963"/>
            <a:ext cx="1149799" cy="1433518"/>
          </a:xfrm>
          <a:prstGeom prst="rect">
            <a:avLst/>
          </a:prstGeom>
        </p:spPr>
      </p:pic>
      <p:sp>
        <p:nvSpPr>
          <p:cNvPr id="14" name="Rectangle 13"/>
          <p:cNvSpPr/>
          <p:nvPr/>
        </p:nvSpPr>
        <p:spPr>
          <a:xfrm>
            <a:off x="0" y="268769"/>
            <a:ext cx="9143995" cy="77898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ea typeface="Verdana" panose="020B0604030504040204" pitchFamily="34" charset="0"/>
                <a:cs typeface="Verdana" panose="020B0604030504040204" pitchFamily="34" charset="0"/>
              </a:rPr>
              <a:t>SEYCHELLES</a:t>
            </a:r>
            <a:r>
              <a:rPr lang="en-GB" sz="3200" b="1" dirty="0" smtClean="0">
                <a:ea typeface="Verdana" panose="020B0604030504040204" pitchFamily="34" charset="0"/>
                <a:cs typeface="Verdana" panose="020B0604030504040204" pitchFamily="34" charset="0"/>
              </a:rPr>
              <a:t>: NEW OPPORTUNITY </a:t>
            </a:r>
            <a:endParaRPr lang="en-GB" sz="3200" b="1" dirty="0">
              <a:ea typeface="Verdana" panose="020B0604030504040204" pitchFamily="34" charset="0"/>
              <a:cs typeface="Verdana" panose="020B0604030504040204" pitchFamily="34" charset="0"/>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 y="1047746"/>
            <a:ext cx="9144000" cy="4106145"/>
          </a:xfrm>
          <a:prstGeom prst="rect">
            <a:avLst/>
          </a:prstGeom>
        </p:spPr>
      </p:pic>
    </p:spTree>
    <p:extLst>
      <p:ext uri="{BB962C8B-B14F-4D97-AF65-F5344CB8AC3E}">
        <p14:creationId xmlns:p14="http://schemas.microsoft.com/office/powerpoint/2010/main" val="270859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descr="Vertical accent list showing 3 groups arranged one below the other with bullet points for task descriptions under each group"/>
          <p:cNvGraphicFramePr>
            <a:graphicFrameLocks noGrp="1"/>
          </p:cNvGraphicFramePr>
          <p:nvPr>
            <p:ph idx="1"/>
            <p:extLst/>
          </p:nvPr>
        </p:nvGraphicFramePr>
        <p:xfrm>
          <a:off x="1006079" y="2359025"/>
          <a:ext cx="7131844" cy="4127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6"/>
          <p:cNvSpPr>
            <a:spLocks noGrp="1"/>
          </p:cNvSpPr>
          <p:nvPr>
            <p:ph type="sldNum" sz="quarter" idx="11"/>
          </p:nvPr>
        </p:nvSpPr>
        <p:spPr>
          <a:xfrm>
            <a:off x="1005840" y="6601968"/>
            <a:ext cx="5369814" cy="237744"/>
          </a:xfrm>
        </p:spPr>
        <p:txBody>
          <a:bodyPr/>
          <a:lstStyle/>
          <a:p>
            <a:fld id="{C1FF7E2B-67C6-4A1D-9860-AD362E2B47E7}" type="slidenum">
              <a:rPr lang="en-GB" smtClean="0">
                <a:solidFill>
                  <a:prstClr val="white"/>
                </a:solidFill>
              </a:rPr>
              <a:pPr/>
              <a:t>5</a:t>
            </a:fld>
            <a:endParaRPr lang="en-GB" dirty="0">
              <a:solidFill>
                <a:prstClr val="white"/>
              </a:solidFill>
            </a:endParaRPr>
          </a:p>
        </p:txBody>
      </p:sp>
      <p:pic>
        <p:nvPicPr>
          <p:cNvPr id="2" name="Picture 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8838" y="-9525"/>
            <a:ext cx="9192838" cy="1914526"/>
          </a:xfrm>
          <a:prstGeom prst="rect">
            <a:avLst/>
          </a:prstGeom>
          <a:ln w="57150">
            <a:solidFill>
              <a:srgbClr val="33CCCC"/>
            </a:solidFill>
          </a:ln>
        </p:spPr>
      </p:pic>
      <p:sp>
        <p:nvSpPr>
          <p:cNvPr id="7" name="Rounded Rectangle 6"/>
          <p:cNvSpPr/>
          <p:nvPr/>
        </p:nvSpPr>
        <p:spPr>
          <a:xfrm>
            <a:off x="3657610" y="405926"/>
            <a:ext cx="5388428" cy="1077686"/>
          </a:xfrm>
          <a:prstGeom prst="roundRect">
            <a:avLst/>
          </a:prstGeom>
          <a:solidFill>
            <a:schemeClr val="accent1">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800" b="1" dirty="0" smtClean="0"/>
              <a:t>Green List Standard</a:t>
            </a:r>
            <a:endParaRPr lang="en-GB" sz="4800" b="1" dirty="0"/>
          </a:p>
        </p:txBody>
      </p:sp>
      <p:pic>
        <p:nvPicPr>
          <p:cNvPr id="9"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804" y="0"/>
            <a:ext cx="1905032" cy="1864725"/>
          </a:xfrm>
          <a:prstGeom prst="rect">
            <a:avLst/>
          </a:prstGeom>
          <a:noFill/>
          <a:ln w="571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1441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70714"/>
            <a:ext cx="7162799" cy="12845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5400000">
            <a:off x="4929538" y="2240776"/>
            <a:ext cx="6186461" cy="22424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 y="5170714"/>
            <a:ext cx="3886201" cy="830997"/>
          </a:xfrm>
          <a:prstGeom prst="rect">
            <a:avLst/>
          </a:prstGeom>
          <a:noFill/>
        </p:spPr>
        <p:txBody>
          <a:bodyPr wrap="square" rtlCol="0">
            <a:spAutoFit/>
          </a:bodyPr>
          <a:lstStyle/>
          <a:p>
            <a:r>
              <a:rPr lang="en-GB" sz="4800" b="1" dirty="0" smtClean="0">
                <a:latin typeface="Verdana" panose="020B0604030504040204" pitchFamily="34" charset="0"/>
                <a:ea typeface="Verdana" panose="020B0604030504040204" pitchFamily="34" charset="0"/>
                <a:cs typeface="Verdana" panose="020B0604030504040204" pitchFamily="34" charset="0"/>
              </a:rPr>
              <a:t>VIET NAM</a:t>
            </a:r>
            <a:endParaRPr lang="en-GB" sz="48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41247" y="5834378"/>
            <a:ext cx="7097488" cy="523220"/>
          </a:xfrm>
          <a:prstGeom prst="rect">
            <a:avLst/>
          </a:prstGeom>
          <a:noFill/>
        </p:spPr>
        <p:txBody>
          <a:bodyPr wrap="square" rtlCol="0">
            <a:spAutoFit/>
          </a:bodyPr>
          <a:lstStyle/>
          <a:p>
            <a:r>
              <a:rPr lang="en-GB" sz="2800" i="1" dirty="0" smtClean="0">
                <a:solidFill>
                  <a:schemeClr val="accent5">
                    <a:lumMod val="75000"/>
                  </a:schemeClr>
                </a:solidFill>
                <a:latin typeface="+mj-lt"/>
              </a:rPr>
              <a:t>Van Long Nature Reserve, Pu Mat National Park</a:t>
            </a:r>
            <a:endParaRPr lang="en-GB" sz="2800" i="1" dirty="0">
              <a:solidFill>
                <a:schemeClr val="accent5">
                  <a:lumMod val="75000"/>
                </a:schemeClr>
              </a:solidFill>
              <a:latin typeface="+mj-lt"/>
            </a:endParaRPr>
          </a:p>
        </p:txBody>
      </p:sp>
      <p:pic>
        <p:nvPicPr>
          <p:cNvPr id="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2799" y="4710850"/>
            <a:ext cx="1727201" cy="1690656"/>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0" y="1"/>
            <a:ext cx="6901542" cy="104775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ea typeface="Verdana" panose="020B0604030504040204" pitchFamily="34" charset="0"/>
                <a:cs typeface="Verdana" panose="020B0604030504040204" pitchFamily="34" charset="0"/>
              </a:rPr>
              <a:t>IUCN GREEN LIST</a:t>
            </a:r>
          </a:p>
          <a:p>
            <a:pPr algn="ctr"/>
            <a:r>
              <a:rPr lang="en-GB" sz="2800" b="1" dirty="0" smtClean="0">
                <a:ea typeface="Verdana" panose="020B0604030504040204" pitchFamily="34" charset="0"/>
                <a:cs typeface="Verdana" panose="020B0604030504040204" pitchFamily="34" charset="0"/>
              </a:rPr>
              <a:t>Case Studies for IUCN Standards</a:t>
            </a:r>
            <a:endParaRPr lang="en-GB" sz="2800" b="1" dirty="0">
              <a:ea typeface="Verdana" panose="020B0604030504040204" pitchFamily="34" charset="0"/>
              <a:cs typeface="Verdana" panose="020B0604030504040204" pitchFamily="34" charset="0"/>
            </a:endParaRPr>
          </a:p>
        </p:txBody>
      </p:sp>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47750"/>
            <a:ext cx="6901542" cy="4122963"/>
          </a:xfrm>
          <a:prstGeom prst="rect">
            <a:avLst/>
          </a:prstGeom>
          <a:ln w="57150">
            <a:noFill/>
          </a:ln>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94325" y="324035"/>
            <a:ext cx="2043166" cy="1377766"/>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4325" y="3299518"/>
            <a:ext cx="2043165" cy="1326933"/>
          </a:xfrm>
          <a:prstGeom prst="rect">
            <a:avLst/>
          </a:prstGeom>
        </p:spPr>
      </p:pic>
      <p:pic>
        <p:nvPicPr>
          <p:cNvPr id="2050" name="Picture 2" descr="pangolin"/>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994325" y="1762395"/>
            <a:ext cx="2053422" cy="1476875"/>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836694" y="1286911"/>
            <a:ext cx="2695074" cy="632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Pangolin reintroductions</a:t>
            </a:r>
            <a:endParaRPr lang="en-GB" dirty="0"/>
          </a:p>
        </p:txBody>
      </p:sp>
      <p:sp>
        <p:nvSpPr>
          <p:cNvPr id="15" name="Rounded Rectangle 14"/>
          <p:cNvSpPr/>
          <p:nvPr/>
        </p:nvSpPr>
        <p:spPr>
          <a:xfrm>
            <a:off x="245782" y="3766374"/>
            <a:ext cx="2695074" cy="1065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500% population increase of </a:t>
            </a:r>
            <a:r>
              <a:rPr lang="en-GB" dirty="0" err="1" smtClean="0"/>
              <a:t>Delacour</a:t>
            </a:r>
            <a:r>
              <a:rPr lang="en-GB" dirty="0" smtClean="0"/>
              <a:t> ‘s Langur in Van Long Nature Reserve since 2001 </a:t>
            </a:r>
            <a:endParaRPr lang="en-GB" dirty="0"/>
          </a:p>
        </p:txBody>
      </p:sp>
      <p:sp>
        <p:nvSpPr>
          <p:cNvPr id="17" name="Rounded Rectangle 16"/>
          <p:cNvSpPr/>
          <p:nvPr/>
        </p:nvSpPr>
        <p:spPr>
          <a:xfrm>
            <a:off x="3886200" y="3922863"/>
            <a:ext cx="3276599" cy="10531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Community-based tourism</a:t>
            </a:r>
            <a:endParaRPr lang="en-GB" dirty="0"/>
          </a:p>
        </p:txBody>
      </p:sp>
    </p:spTree>
    <p:extLst>
      <p:ext uri="{BB962C8B-B14F-4D97-AF65-F5344CB8AC3E}">
        <p14:creationId xmlns:p14="http://schemas.microsoft.com/office/powerpoint/2010/main" val="14629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96252" y="356134"/>
          <a:ext cx="8970745" cy="6121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93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28352767"/>
              </p:ext>
            </p:extLst>
          </p:nvPr>
        </p:nvGraphicFramePr>
        <p:xfrm>
          <a:off x="251520" y="188640"/>
          <a:ext cx="8712968"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4233473093"/>
              </p:ext>
            </p:extLst>
          </p:nvPr>
        </p:nvGraphicFramePr>
        <p:xfrm>
          <a:off x="251520" y="3645024"/>
          <a:ext cx="8712968" cy="30243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8912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558800" y="1066800"/>
          <a:ext cx="78740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GB" dirty="0" smtClean="0"/>
              <a:t>GREEN LIST METRICS</a:t>
            </a:r>
            <a:endParaRPr lang="en-GB" dirty="0"/>
          </a:p>
        </p:txBody>
      </p:sp>
      <p:cxnSp>
        <p:nvCxnSpPr>
          <p:cNvPr id="8" name="Straight Arrow Connector 7"/>
          <p:cNvCxnSpPr/>
          <p:nvPr/>
        </p:nvCxnSpPr>
        <p:spPr>
          <a:xfrm>
            <a:off x="5537200" y="2819400"/>
            <a:ext cx="0" cy="243840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826000" y="5346700"/>
            <a:ext cx="1727200" cy="673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IUCN GREEN LIST STANDARD</a:t>
            </a:r>
            <a:endParaRPr lang="en-GB" dirty="0">
              <a:solidFill>
                <a:prstClr val="white"/>
              </a:solidFill>
            </a:endParaRPr>
          </a:p>
        </p:txBody>
      </p:sp>
      <p:sp>
        <p:nvSpPr>
          <p:cNvPr id="11" name="Rounded Rectangle 10"/>
          <p:cNvSpPr/>
          <p:nvPr/>
        </p:nvSpPr>
        <p:spPr>
          <a:xfrm>
            <a:off x="4800600" y="2133600"/>
            <a:ext cx="1727200" cy="673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INDEPENDENT VERIFICATION</a:t>
            </a:r>
            <a:endParaRPr lang="en-GB" dirty="0">
              <a:solidFill>
                <a:prstClr val="white"/>
              </a:solidFill>
            </a:endParaRPr>
          </a:p>
        </p:txBody>
      </p:sp>
      <p:sp>
        <p:nvSpPr>
          <p:cNvPr id="13" name="Rounded Rectangle 12"/>
          <p:cNvSpPr/>
          <p:nvPr/>
        </p:nvSpPr>
        <p:spPr>
          <a:xfrm>
            <a:off x="390814" y="2133600"/>
            <a:ext cx="3334904" cy="673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ASSESSMENTS (IMET, METT + PAGE) EVALUATION &amp; EVIDENCE</a:t>
            </a:r>
            <a:endParaRPr lang="en-GB" dirty="0">
              <a:solidFill>
                <a:prstClr val="white"/>
              </a:solidFill>
            </a:endParaRPr>
          </a:p>
        </p:txBody>
      </p:sp>
      <p:cxnSp>
        <p:nvCxnSpPr>
          <p:cNvPr id="14" name="Straight Arrow Connector 13"/>
          <p:cNvCxnSpPr/>
          <p:nvPr/>
        </p:nvCxnSpPr>
        <p:spPr>
          <a:xfrm>
            <a:off x="3916218" y="2392218"/>
            <a:ext cx="693882" cy="1732"/>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390814" y="5334000"/>
            <a:ext cx="2987386" cy="673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INVESTMENT IN PERFORMANCE</a:t>
            </a:r>
            <a:endParaRPr lang="en-GB" dirty="0">
              <a:solidFill>
                <a:prstClr val="white"/>
              </a:solidFill>
            </a:endParaRPr>
          </a:p>
        </p:txBody>
      </p:sp>
      <p:cxnSp>
        <p:nvCxnSpPr>
          <p:cNvPr id="19" name="Straight Arrow Connector 18"/>
          <p:cNvCxnSpPr/>
          <p:nvPr/>
        </p:nvCxnSpPr>
        <p:spPr>
          <a:xfrm>
            <a:off x="3568700" y="5683250"/>
            <a:ext cx="1104900" cy="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71590" y="-99787"/>
            <a:ext cx="2598420" cy="3439887"/>
          </a:xfrm>
          <a:prstGeom prst="rect">
            <a:avLst/>
          </a:prstGeom>
        </p:spPr>
      </p:pic>
    </p:spTree>
    <p:extLst>
      <p:ext uri="{BB962C8B-B14F-4D97-AF65-F5344CB8AC3E}">
        <p14:creationId xmlns:p14="http://schemas.microsoft.com/office/powerpoint/2010/main" val="150209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4235" y="2226183"/>
            <a:ext cx="5617465" cy="1993392"/>
          </a:xfrm>
        </p:spPr>
        <p:txBody>
          <a:bodyPr/>
          <a:lstStyle/>
          <a:p>
            <a:r>
              <a:rPr lang="en-US" dirty="0" smtClean="0">
                <a:solidFill>
                  <a:schemeClr val="accent1">
                    <a:lumMod val="60000"/>
                    <a:lumOff val="40000"/>
                  </a:schemeClr>
                </a:solidFill>
              </a:rPr>
              <a:t>ASSURANCE</a:t>
            </a:r>
            <a:endParaRPr lang="en-US" dirty="0">
              <a:solidFill>
                <a:schemeClr val="accent1">
                  <a:lumMod val="60000"/>
                  <a:lumOff val="40000"/>
                </a:schemeClr>
              </a:solidFill>
            </a:endParaRPr>
          </a:p>
        </p:txBody>
      </p:sp>
      <p:sp>
        <p:nvSpPr>
          <p:cNvPr id="7" name="Text Placeholder 6"/>
          <p:cNvSpPr>
            <a:spLocks noGrp="1"/>
          </p:cNvSpPr>
          <p:nvPr>
            <p:ph type="body" sz="half" idx="2"/>
          </p:nvPr>
        </p:nvSpPr>
        <p:spPr>
          <a:xfrm>
            <a:off x="428625" y="4361688"/>
            <a:ext cx="5471661" cy="1534288"/>
          </a:xfrm>
        </p:spPr>
        <p:txBody>
          <a:bodyPr>
            <a:normAutofit/>
          </a:bodyPr>
          <a:lstStyle/>
          <a:p>
            <a:pPr marL="285750" indent="-285750">
              <a:buFont typeface="Arial" panose="020B0604020202020204" pitchFamily="34" charset="0"/>
              <a:buChar char="•"/>
            </a:pPr>
            <a:r>
              <a:rPr lang="en-US" dirty="0" smtClean="0"/>
              <a:t>ISEAL Codes of Practice</a:t>
            </a:r>
          </a:p>
          <a:p>
            <a:pPr marL="285750" indent="-285750">
              <a:buFont typeface="Arial" panose="020B0604020202020204" pitchFamily="34" charset="0"/>
              <a:buChar char="•"/>
            </a:pPr>
            <a:r>
              <a:rPr lang="en-US" dirty="0" smtClean="0"/>
              <a:t>Accreditation Services International (ASI) </a:t>
            </a:r>
          </a:p>
          <a:p>
            <a:pPr marL="285750" indent="-285750">
              <a:buFont typeface="Arial" panose="020B0604020202020204" pitchFamily="34" charset="0"/>
              <a:buChar char="•"/>
            </a:pPr>
            <a:r>
              <a:rPr lang="en-US" dirty="0" smtClean="0"/>
              <a:t>Independent Reviewer assigned to each jurisdiction</a:t>
            </a:r>
          </a:p>
          <a:p>
            <a:pPr marL="285750" indent="-285750">
              <a:buFont typeface="Arial" panose="020B0604020202020204" pitchFamily="34" charset="0"/>
              <a:buChar char="•"/>
            </a:pPr>
            <a:r>
              <a:rPr lang="en-US" dirty="0" smtClean="0"/>
              <a:t>Compatibility with other </a:t>
            </a:r>
            <a:r>
              <a:rPr lang="en-US" dirty="0" err="1" smtClean="0"/>
              <a:t>programmes</a:t>
            </a:r>
            <a:r>
              <a:rPr lang="en-US" dirty="0" smtClean="0"/>
              <a:t> (FSC, Blue Flag, GSTC)</a:t>
            </a:r>
          </a:p>
        </p:txBody>
      </p:sp>
      <p:pic>
        <p:nvPicPr>
          <p:cNvPr id="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87474"/>
            <a:ext cx="2433202" cy="3342597"/>
          </a:xfrm>
          <a:prstGeom prst="rect">
            <a:avLst/>
          </a:prstGeom>
          <a:noFill/>
          <a:ln w="9525">
            <a:noFill/>
            <a:miter lim="800000"/>
            <a:headEnd/>
            <a:tailEnd/>
          </a:ln>
        </p:spPr>
      </p:pic>
      <p:pic>
        <p:nvPicPr>
          <p:cNvPr id="1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9622" y="187474"/>
            <a:ext cx="2313732" cy="3342597"/>
          </a:xfrm>
          <a:prstGeom prst="rect">
            <a:avLst/>
          </a:prstGeom>
          <a:noFill/>
          <a:ln w="9525">
            <a:noFill/>
            <a:miter lim="800000"/>
            <a:headEnd/>
            <a:tailEnd/>
          </a:ln>
        </p:spPr>
      </p:pic>
      <p:pic>
        <p:nvPicPr>
          <p:cNvPr id="12" name="Picture 2"/>
          <p:cNvPicPr>
            <a:picLocks noChangeAspect="1" noChangeArrowheads="1"/>
          </p:cNvPicPr>
          <p:nvPr/>
        </p:nvPicPr>
        <p:blipFill>
          <a:blip r:embed="rId5"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119620" y="3711824"/>
            <a:ext cx="2313733" cy="1039060"/>
          </a:xfrm>
          <a:prstGeom prst="rect">
            <a:avLst/>
          </a:prstGeom>
          <a:solidFill>
            <a:schemeClr val="tx1"/>
          </a:solidFill>
          <a:ln w="9525">
            <a:noFill/>
            <a:miter lim="800000"/>
            <a:headEnd/>
            <a:tailEnd/>
          </a:ln>
          <a:effectLst/>
        </p:spPr>
      </p:pic>
      <p:pic>
        <p:nvPicPr>
          <p:cNvPr id="11" name="Bild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1294" y="187474"/>
            <a:ext cx="2389169" cy="3378624"/>
          </a:xfrm>
          <a:prstGeom prst="rect">
            <a:avLst/>
          </a:prstGeom>
          <a:ln>
            <a:solidFill>
              <a:schemeClr val="tx1"/>
            </a:solidFill>
          </a:ln>
        </p:spPr>
      </p:pic>
    </p:spTree>
    <p:extLst>
      <p:ext uri="{BB962C8B-B14F-4D97-AF65-F5344CB8AC3E}">
        <p14:creationId xmlns:p14="http://schemas.microsoft.com/office/powerpoint/2010/main" val="153764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f02895254">
  <a:themeElements>
    <a:clrScheme name="Custom 6">
      <a:dk1>
        <a:srgbClr val="363D3D"/>
      </a:dk1>
      <a:lt1>
        <a:sysClr val="window" lastClr="FFFFFF"/>
      </a:lt1>
      <a:dk2>
        <a:srgbClr val="000000"/>
      </a:dk2>
      <a:lt2>
        <a:srgbClr val="E5E8E8"/>
      </a:lt2>
      <a:accent1>
        <a:srgbClr val="2B8385"/>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l banded presentation (widescreen).potx" id="{B406ACAC-00B1-42BF-BB2F-E3D15ABECF6C}" vid="{0B02E048-6427-466F-87B7-97BF0689D5BD}"/>
    </a:ext>
  </a:extLst>
</a:theme>
</file>

<file path=ppt/theme/theme2.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C2023F-644C-4F7E-8E8C-CDBE4A63C7D1}">
  <ds:schemaRefs>
    <ds:schemaRef ds:uri="http://schemas.microsoft.com/sharepoint/v3/contenttype/forms"/>
  </ds:schemaRefs>
</ds:datastoreItem>
</file>

<file path=customXml/itemProps2.xml><?xml version="1.0" encoding="utf-8"?>
<ds:datastoreItem xmlns:ds="http://schemas.openxmlformats.org/officeDocument/2006/customXml" ds:itemID="{40B0D886-CB8D-4564-A797-C05BC7D513A8}">
  <ds:schemaRefs>
    <ds:schemaRef ds:uri="http://purl.org/dc/dcmitype/"/>
    <ds:schemaRef ds:uri="a4f35948-e619-41b3-aa29-22878b09cfd2"/>
    <ds:schemaRef ds:uri="http://schemas.microsoft.com/office/2006/documentManagement/types"/>
    <ds:schemaRef ds:uri="http://purl.org/dc/elements/1.1/"/>
    <ds:schemaRef ds:uri="http://www.w3.org/XML/1998/namespace"/>
    <ds:schemaRef ds:uri="40262f94-9f35-4ac3-9a90-690165a166b7"/>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D65A2C9-CB67-4F36-A412-EEC1AD297F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tf02895254</Template>
  <TotalTime>26948</TotalTime>
  <Words>998</Words>
  <Application>Microsoft Office PowerPoint</Application>
  <PresentationFormat>On-screen Show (4:3)</PresentationFormat>
  <Paragraphs>254</Paragraphs>
  <Slides>50</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Luba LT Pro</vt:lpstr>
      <vt:lpstr>Verdana</vt:lpstr>
      <vt:lpstr>tf02895254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LIST METRICS</vt:lpstr>
      <vt:lpstr>ASSURANCE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IUCN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IUCN\HardcastleJ</dc:creator>
  <cp:lastModifiedBy>BUCIOACA Roxana</cp:lastModifiedBy>
  <cp:revision>421</cp:revision>
  <dcterms:created xsi:type="dcterms:W3CDTF">2018-03-18T20:11:56Z</dcterms:created>
  <dcterms:modified xsi:type="dcterms:W3CDTF">2019-06-29T16:26:58Z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