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Teko" panose="020B0604020202020204" charset="0"/>
      <p:regular r:id="rId19"/>
      <p:bold r:id="rId20"/>
    </p:embeddedFont>
    <p:embeddedFont>
      <p:font typeface="Libre Franklin" panose="00000500000000000000" charset="0"/>
      <p:regular r:id="rId21"/>
      <p:bold r:id="rId22"/>
      <p:italic r:id="rId23"/>
      <p:boldItalic r:id="rId24"/>
    </p:embeddedFont>
    <p:embeddedFont>
      <p:font typeface="Franklin Gothic" panose="020B0604020202020204" charset="0"/>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6QBSvj9Q/KxtYCAa+/2lYcbeN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divider works as an overlay.  To change the images in the background, select the main layer (the top shape) and right click “send to back”. Replace/Change the image. Then click “send to back” on the image you have added.</a:t>
            </a:r>
            <a:endParaRPr/>
          </a:p>
        </p:txBody>
      </p:sp>
      <p:sp>
        <p:nvSpPr>
          <p:cNvPr id="244" name="Google Shape;2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b9bd0967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5b9bd096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9b9ce59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5b9b9ce59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5b9b9ce59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divider works as an overlay.  To change the images in the background, select the main layer (the top shape) and right click “send to back”. Replace/Change the image. Then click “send to back” on the image you have added.</a:t>
            </a:r>
            <a:endParaRPr/>
          </a:p>
        </p:txBody>
      </p:sp>
      <p:sp>
        <p:nvSpPr>
          <p:cNvPr id="175" name="Google Shape;1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divider works as an overlay.  To change the images in the background, select the main layer (the top shape) and right click “send to back”. Replace/Change the image. Then click “send to back” on the image you have added.</a:t>
            </a:r>
            <a:endParaRPr/>
          </a:p>
        </p:txBody>
      </p:sp>
      <p:sp>
        <p:nvSpPr>
          <p:cNvPr id="198" name="Google Shape;19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divider works as an overlay.  To change the images in the background, select the main layer (the top shape) and right click “send to back”. Replace/Change the image. Then click “send to back” on the image you have added.</a:t>
            </a:r>
            <a:endParaRPr/>
          </a:p>
        </p:txBody>
      </p:sp>
      <p:sp>
        <p:nvSpPr>
          <p:cNvPr id="221" name="Google Shape;2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16"/>
          <p:cNvSpPr>
            <a:spLocks noGrp="1"/>
          </p:cNvSpPr>
          <p:nvPr>
            <p:ph type="pic" idx="2"/>
          </p:nvPr>
        </p:nvSpPr>
        <p:spPr>
          <a:xfrm>
            <a:off x="0" y="0"/>
            <a:ext cx="12192000" cy="53611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679D97"/>
              </a:buClr>
              <a:buSzPts val="2800"/>
              <a:buFont typeface="Arial"/>
              <a:buChar char="•"/>
              <a:defRPr sz="2800" b="0" i="0" u="none" strike="noStrike" cap="none">
                <a:solidFill>
                  <a:srgbClr val="679D97"/>
                </a:solidFill>
                <a:latin typeface="Libre Franklin"/>
                <a:ea typeface="Libre Franklin"/>
                <a:cs typeface="Libre Franklin"/>
                <a:sym typeface="Libre Franklin"/>
              </a:defRPr>
            </a:lvl1pPr>
            <a:lvl2pPr marR="0" lvl="1" algn="l" rtl="0">
              <a:lnSpc>
                <a:spcPct val="90000"/>
              </a:lnSpc>
              <a:spcBef>
                <a:spcPts val="500"/>
              </a:spcBef>
              <a:spcAft>
                <a:spcPts val="0"/>
              </a:spcAft>
              <a:buClr>
                <a:srgbClr val="679D97"/>
              </a:buClr>
              <a:buSzPts val="2400"/>
              <a:buFont typeface="Arial"/>
              <a:buChar char="•"/>
              <a:defRPr sz="2400" b="0" i="0" u="none" strike="noStrike" cap="none">
                <a:solidFill>
                  <a:srgbClr val="679D97"/>
                </a:solidFill>
                <a:latin typeface="Libre Franklin"/>
                <a:ea typeface="Libre Franklin"/>
                <a:cs typeface="Libre Franklin"/>
                <a:sym typeface="Libre Franklin"/>
              </a:defRPr>
            </a:lvl2pPr>
            <a:lvl3pPr marR="0" lvl="2" algn="l" rtl="0">
              <a:lnSpc>
                <a:spcPct val="90000"/>
              </a:lnSpc>
              <a:spcBef>
                <a:spcPts val="500"/>
              </a:spcBef>
              <a:spcAft>
                <a:spcPts val="0"/>
              </a:spcAft>
              <a:buClr>
                <a:srgbClr val="679D97"/>
              </a:buClr>
              <a:buSzPts val="2000"/>
              <a:buFont typeface="Arial"/>
              <a:buChar char="•"/>
              <a:defRPr sz="2000" b="0" i="0" u="none" strike="noStrike" cap="none">
                <a:solidFill>
                  <a:srgbClr val="679D97"/>
                </a:solidFill>
                <a:latin typeface="Libre Franklin"/>
                <a:ea typeface="Libre Franklin"/>
                <a:cs typeface="Libre Franklin"/>
                <a:sym typeface="Libre Franklin"/>
              </a:defRPr>
            </a:lvl3pPr>
            <a:lvl4pPr marR="0" lvl="3" algn="l" rtl="0">
              <a:lnSpc>
                <a:spcPct val="90000"/>
              </a:lnSpc>
              <a:spcBef>
                <a:spcPts val="500"/>
              </a:spcBef>
              <a:spcAft>
                <a:spcPts val="0"/>
              </a:spcAft>
              <a:buClr>
                <a:srgbClr val="679D97"/>
              </a:buClr>
              <a:buSzPts val="1800"/>
              <a:buFont typeface="Arial"/>
              <a:buChar char="•"/>
              <a:defRPr sz="1800" b="0" i="0" u="none" strike="noStrike" cap="none">
                <a:solidFill>
                  <a:srgbClr val="679D97"/>
                </a:solidFill>
                <a:latin typeface="Libre Franklin"/>
                <a:ea typeface="Libre Franklin"/>
                <a:cs typeface="Libre Franklin"/>
                <a:sym typeface="Libre Franklin"/>
              </a:defRPr>
            </a:lvl4pPr>
            <a:lvl5pPr marR="0" lvl="4" algn="l" rtl="0">
              <a:lnSpc>
                <a:spcPct val="90000"/>
              </a:lnSpc>
              <a:spcBef>
                <a:spcPts val="500"/>
              </a:spcBef>
              <a:spcAft>
                <a:spcPts val="0"/>
              </a:spcAft>
              <a:buClr>
                <a:srgbClr val="679D97"/>
              </a:buClr>
              <a:buSzPts val="1800"/>
              <a:buFont typeface="Arial"/>
              <a:buChar char="•"/>
              <a:defRPr sz="1800" b="0" i="0" u="none" strike="noStrike" cap="none">
                <a:solidFill>
                  <a:srgbClr val="679D97"/>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6"/>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6"/>
          <p:cNvSpPr txBox="1">
            <a:spLocks noGrp="1"/>
          </p:cNvSpPr>
          <p:nvPr>
            <p:ph type="subTitle" idx="1"/>
          </p:nvPr>
        </p:nvSpPr>
        <p:spPr>
          <a:xfrm>
            <a:off x="5501148" y="3095710"/>
            <a:ext cx="6194322" cy="16444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679D97"/>
              </a:buClr>
              <a:buSzPts val="2000"/>
              <a:buNone/>
              <a:defRPr sz="2000"/>
            </a:lvl2pPr>
            <a:lvl3pPr lvl="2" algn="ctr">
              <a:lnSpc>
                <a:spcPct val="90000"/>
              </a:lnSpc>
              <a:spcBef>
                <a:spcPts val="500"/>
              </a:spcBef>
              <a:spcAft>
                <a:spcPts val="0"/>
              </a:spcAft>
              <a:buClr>
                <a:srgbClr val="679D97"/>
              </a:buClr>
              <a:buSzPts val="1800"/>
              <a:buNone/>
              <a:defRPr sz="1800"/>
            </a:lvl3pPr>
            <a:lvl4pPr lvl="3" algn="ctr">
              <a:lnSpc>
                <a:spcPct val="90000"/>
              </a:lnSpc>
              <a:spcBef>
                <a:spcPts val="500"/>
              </a:spcBef>
              <a:spcAft>
                <a:spcPts val="0"/>
              </a:spcAft>
              <a:buClr>
                <a:srgbClr val="679D97"/>
              </a:buClr>
              <a:buSzPts val="1600"/>
              <a:buNone/>
              <a:defRPr sz="1600"/>
            </a:lvl4pPr>
            <a:lvl5pPr lvl="4" algn="ctr">
              <a:lnSpc>
                <a:spcPct val="90000"/>
              </a:lnSpc>
              <a:spcBef>
                <a:spcPts val="500"/>
              </a:spcBef>
              <a:spcAft>
                <a:spcPts val="0"/>
              </a:spcAft>
              <a:buClr>
                <a:srgbClr val="679D97"/>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6"/>
          <p:cNvSpPr/>
          <p:nvPr/>
        </p:nvSpPr>
        <p:spPr>
          <a:xfrm>
            <a:off x="0" y="5361191"/>
            <a:ext cx="12207240" cy="15006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35641" y="5779806"/>
            <a:ext cx="3276600" cy="663388"/>
          </a:xfrm>
          <a:prstGeom prst="rect">
            <a:avLst/>
          </a:prstGeom>
          <a:noFill/>
          <a:ln>
            <a:noFill/>
          </a:ln>
        </p:spPr>
      </p:pic>
      <p:sp>
        <p:nvSpPr>
          <p:cNvPr id="27" name="Google Shape;27;p16"/>
          <p:cNvSpPr txBox="1">
            <a:spLocks noGrp="1"/>
          </p:cNvSpPr>
          <p:nvPr>
            <p:ph type="ctrTitle"/>
          </p:nvPr>
        </p:nvSpPr>
        <p:spPr>
          <a:xfrm>
            <a:off x="5501148" y="621037"/>
            <a:ext cx="6194322" cy="23712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Franklin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10600" y="5787746"/>
            <a:ext cx="3084870" cy="6939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5"/>
          <p:cNvSpPr/>
          <p:nvPr/>
        </p:nvSpPr>
        <p:spPr>
          <a:xfrm>
            <a:off x="15240" y="3810"/>
            <a:ext cx="12192000" cy="6858000"/>
          </a:xfrm>
          <a:prstGeom prst="rect">
            <a:avLst/>
          </a:prstGeom>
          <a:solidFill>
            <a:srgbClr val="90C14E"/>
          </a:solidFill>
          <a:ln w="12700" cap="flat" cmpd="sng">
            <a:solidFill>
              <a:srgbClr val="90C1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79D97"/>
              </a:solidFill>
              <a:latin typeface="Calibri"/>
              <a:ea typeface="Calibri"/>
              <a:cs typeface="Calibri"/>
              <a:sym typeface="Calibri"/>
            </a:endParaRPr>
          </a:p>
        </p:txBody>
      </p:sp>
      <p:sp>
        <p:nvSpPr>
          <p:cNvPr id="88" name="Google Shape;88;p25"/>
          <p:cNvSpPr/>
          <p:nvPr/>
        </p:nvSpPr>
        <p:spPr>
          <a:xfrm>
            <a:off x="0" y="5758749"/>
            <a:ext cx="12207240" cy="11030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 name="Google Shape;89;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355880" y="6085489"/>
            <a:ext cx="2100072" cy="472440"/>
          </a:xfrm>
          <a:prstGeom prst="rect">
            <a:avLst/>
          </a:prstGeom>
          <a:noFill/>
          <a:ln>
            <a:noFill/>
          </a:ln>
        </p:spPr>
      </p:pic>
      <p:sp>
        <p:nvSpPr>
          <p:cNvPr id="90" name="Google Shape;90;p25"/>
          <p:cNvSpPr txBox="1">
            <a:spLocks noGrp="1"/>
          </p:cNvSpPr>
          <p:nvPr>
            <p:ph type="ftr" idx="11"/>
          </p:nvPr>
        </p:nvSpPr>
        <p:spPr>
          <a:xfrm>
            <a:off x="82677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1" name="Google Shape;91;p25"/>
          <p:cNvPicPr preferRelativeResize="0"/>
          <p:nvPr/>
        </p:nvPicPr>
        <p:blipFill rotWithShape="1">
          <a:blip r:embed="rId3" cstate="email">
            <a:alphaModFix/>
            <a:extLst>
              <a:ext uri="{28A0092B-C50C-407E-A947-70E740481C1C}">
                <a14:useLocalDpi xmlns:a14="http://schemas.microsoft.com/office/drawing/2010/main"/>
              </a:ext>
            </a:extLst>
          </a:blip>
          <a:srcRect t="-27992"/>
          <a:stretch/>
        </p:blipFill>
        <p:spPr>
          <a:xfrm>
            <a:off x="-5256" y="1038061"/>
            <a:ext cx="1839309" cy="466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2"/>
        <p:cNvGrpSpPr/>
        <p:nvPr/>
      </p:nvGrpSpPr>
      <p:grpSpPr>
        <a:xfrm>
          <a:off x="0" y="0"/>
          <a:ext cx="0" cy="0"/>
          <a:chOff x="0" y="0"/>
          <a:chExt cx="0" cy="0"/>
        </a:xfrm>
      </p:grpSpPr>
      <p:sp>
        <p:nvSpPr>
          <p:cNvPr id="93" name="Google Shape;93;p26"/>
          <p:cNvSpPr>
            <a:spLocks noGrp="1"/>
          </p:cNvSpPr>
          <p:nvPr>
            <p:ph type="pic" idx="2"/>
          </p:nvPr>
        </p:nvSpPr>
        <p:spPr>
          <a:xfrm>
            <a:off x="5181600" y="1006663"/>
            <a:ext cx="6172200" cy="45873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679D97"/>
              </a:buClr>
              <a:buSzPts val="3200"/>
              <a:buFont typeface="Arial"/>
              <a:buNone/>
              <a:defRPr sz="3200" b="0" i="0" u="none" strike="noStrike" cap="none">
                <a:solidFill>
                  <a:srgbClr val="679D97"/>
                </a:solidFill>
                <a:latin typeface="Libre Franklin"/>
                <a:ea typeface="Libre Franklin"/>
                <a:cs typeface="Libre Franklin"/>
                <a:sym typeface="Libre Franklin"/>
              </a:defRPr>
            </a:lvl1pPr>
            <a:lvl2pPr marR="0" lvl="1" algn="l" rtl="0">
              <a:lnSpc>
                <a:spcPct val="90000"/>
              </a:lnSpc>
              <a:spcBef>
                <a:spcPts val="500"/>
              </a:spcBef>
              <a:spcAft>
                <a:spcPts val="0"/>
              </a:spcAft>
              <a:buClr>
                <a:srgbClr val="679D97"/>
              </a:buClr>
              <a:buSzPts val="2800"/>
              <a:buFont typeface="Arial"/>
              <a:buNone/>
              <a:defRPr sz="2800" b="0" i="0" u="none" strike="noStrike" cap="none">
                <a:solidFill>
                  <a:srgbClr val="679D97"/>
                </a:solidFill>
                <a:latin typeface="Libre Franklin"/>
                <a:ea typeface="Libre Franklin"/>
                <a:cs typeface="Libre Franklin"/>
                <a:sym typeface="Libre Franklin"/>
              </a:defRPr>
            </a:lvl2pPr>
            <a:lvl3pPr marR="0" lvl="2" algn="l" rtl="0">
              <a:lnSpc>
                <a:spcPct val="90000"/>
              </a:lnSpc>
              <a:spcBef>
                <a:spcPts val="500"/>
              </a:spcBef>
              <a:spcAft>
                <a:spcPts val="0"/>
              </a:spcAft>
              <a:buClr>
                <a:srgbClr val="679D97"/>
              </a:buClr>
              <a:buSzPts val="2400"/>
              <a:buFont typeface="Arial"/>
              <a:buNone/>
              <a:defRPr sz="2400" b="0" i="0" u="none" strike="noStrike" cap="none">
                <a:solidFill>
                  <a:srgbClr val="679D97"/>
                </a:solidFill>
                <a:latin typeface="Libre Franklin"/>
                <a:ea typeface="Libre Franklin"/>
                <a:cs typeface="Libre Franklin"/>
                <a:sym typeface="Libre Franklin"/>
              </a:defRPr>
            </a:lvl3pPr>
            <a:lvl4pPr marR="0" lvl="3" algn="l" rtl="0">
              <a:lnSpc>
                <a:spcPct val="90000"/>
              </a:lnSpc>
              <a:spcBef>
                <a:spcPts val="500"/>
              </a:spcBef>
              <a:spcAft>
                <a:spcPts val="0"/>
              </a:spcAft>
              <a:buClr>
                <a:srgbClr val="679D97"/>
              </a:buClr>
              <a:buSzPts val="2000"/>
              <a:buFont typeface="Arial"/>
              <a:buNone/>
              <a:defRPr sz="2000" b="0" i="0" u="none" strike="noStrike" cap="none">
                <a:solidFill>
                  <a:srgbClr val="679D97"/>
                </a:solidFill>
                <a:latin typeface="Libre Franklin"/>
                <a:ea typeface="Libre Franklin"/>
                <a:cs typeface="Libre Franklin"/>
                <a:sym typeface="Libre Franklin"/>
              </a:defRPr>
            </a:lvl4pPr>
            <a:lvl5pPr marR="0" lvl="4" algn="l" rtl="0">
              <a:lnSpc>
                <a:spcPct val="90000"/>
              </a:lnSpc>
              <a:spcBef>
                <a:spcPts val="500"/>
              </a:spcBef>
              <a:spcAft>
                <a:spcPts val="0"/>
              </a:spcAft>
              <a:buClr>
                <a:srgbClr val="679D97"/>
              </a:buClr>
              <a:buSzPts val="2000"/>
              <a:buFont typeface="Arial"/>
              <a:buNone/>
              <a:defRPr sz="2000" b="0" i="0" u="none" strike="noStrike" cap="none">
                <a:solidFill>
                  <a:srgbClr val="679D97"/>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4" name="Google Shape;94;p26"/>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0C14E"/>
              </a:buClr>
              <a:buSzPts val="3200"/>
              <a:buFont typeface="Franklin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6"/>
          <p:cNvSpPr txBox="1">
            <a:spLocks noGrp="1"/>
          </p:cNvSpPr>
          <p:nvPr>
            <p:ph type="body" idx="1"/>
          </p:nvPr>
        </p:nvSpPr>
        <p:spPr>
          <a:xfrm>
            <a:off x="836612" y="2587625"/>
            <a:ext cx="4116388" cy="30063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79D97"/>
              </a:buClr>
              <a:buSzPts val="1600"/>
              <a:buNone/>
              <a:defRPr sz="1600"/>
            </a:lvl1pPr>
            <a:lvl2pPr marL="914400" lvl="1" indent="-228600" algn="l">
              <a:lnSpc>
                <a:spcPct val="90000"/>
              </a:lnSpc>
              <a:spcBef>
                <a:spcPts val="500"/>
              </a:spcBef>
              <a:spcAft>
                <a:spcPts val="0"/>
              </a:spcAft>
              <a:buClr>
                <a:srgbClr val="679D97"/>
              </a:buClr>
              <a:buSzPts val="1400"/>
              <a:buNone/>
              <a:defRPr sz="1400"/>
            </a:lvl2pPr>
            <a:lvl3pPr marL="1371600" lvl="2" indent="-228600" algn="l">
              <a:lnSpc>
                <a:spcPct val="90000"/>
              </a:lnSpc>
              <a:spcBef>
                <a:spcPts val="500"/>
              </a:spcBef>
              <a:spcAft>
                <a:spcPts val="0"/>
              </a:spcAft>
              <a:buClr>
                <a:srgbClr val="679D97"/>
              </a:buClr>
              <a:buSzPts val="1200"/>
              <a:buNone/>
              <a:defRPr sz="1200"/>
            </a:lvl3pPr>
            <a:lvl4pPr marL="1828800" lvl="3" indent="-228600" algn="l">
              <a:lnSpc>
                <a:spcPct val="90000"/>
              </a:lnSpc>
              <a:spcBef>
                <a:spcPts val="500"/>
              </a:spcBef>
              <a:spcAft>
                <a:spcPts val="0"/>
              </a:spcAft>
              <a:buClr>
                <a:srgbClr val="679D97"/>
              </a:buClr>
              <a:buSzPts val="1000"/>
              <a:buNone/>
              <a:defRPr sz="1000"/>
            </a:lvl4pPr>
            <a:lvl5pPr marL="2286000" lvl="4" indent="-228600" algn="l">
              <a:lnSpc>
                <a:spcPct val="90000"/>
              </a:lnSpc>
              <a:spcBef>
                <a:spcPts val="500"/>
              </a:spcBef>
              <a:spcAft>
                <a:spcPts val="0"/>
              </a:spcAft>
              <a:buClr>
                <a:srgbClr val="679D97"/>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26"/>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7"/>
        <p:cNvGrpSpPr/>
        <p:nvPr/>
      </p:nvGrpSpPr>
      <p:grpSpPr>
        <a:xfrm>
          <a:off x="0" y="0"/>
          <a:ext cx="0" cy="0"/>
          <a:chOff x="0" y="0"/>
          <a:chExt cx="0" cy="0"/>
        </a:xfrm>
      </p:grpSpPr>
      <p:sp>
        <p:nvSpPr>
          <p:cNvPr id="98" name="Google Shape;98;p27"/>
          <p:cNvSpPr txBox="1">
            <a:spLocks noGrp="1"/>
          </p:cNvSpPr>
          <p:nvPr>
            <p:ph type="body" idx="1"/>
          </p:nvPr>
        </p:nvSpPr>
        <p:spPr>
          <a:xfrm rot="5400000">
            <a:off x="4891753" y="-1613911"/>
            <a:ext cx="2408493" cy="105155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7"/>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title"/>
          </p:nvPr>
        </p:nvSpPr>
        <p:spPr>
          <a:xfrm>
            <a:off x="838200" y="1470392"/>
            <a:ext cx="10515600" cy="562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0C1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28"/>
          <p:cNvSpPr/>
          <p:nvPr/>
        </p:nvSpPr>
        <p:spPr>
          <a:xfrm>
            <a:off x="0" y="0"/>
            <a:ext cx="12192000" cy="580264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79D97"/>
              </a:solidFill>
              <a:latin typeface="Calibri"/>
              <a:ea typeface="Calibri"/>
              <a:cs typeface="Calibri"/>
              <a:sym typeface="Calibri"/>
            </a:endParaRPr>
          </a:p>
        </p:txBody>
      </p:sp>
      <p:pic>
        <p:nvPicPr>
          <p:cNvPr id="103" name="Google Shape;103;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212010" y="3639671"/>
            <a:ext cx="4337212" cy="2162974"/>
          </a:xfrm>
          <a:prstGeom prst="rect">
            <a:avLst/>
          </a:prstGeom>
          <a:noFill/>
          <a:ln>
            <a:noFill/>
          </a:ln>
        </p:spPr>
      </p:pic>
      <p:sp>
        <p:nvSpPr>
          <p:cNvPr id="104" name="Google Shape;104;p28"/>
          <p:cNvSpPr txBox="1">
            <a:spLocks noGrp="1"/>
          </p:cNvSpPr>
          <p:nvPr>
            <p:ph type="title"/>
          </p:nvPr>
        </p:nvSpPr>
        <p:spPr>
          <a:xfrm rot="5400000">
            <a:off x="7424925" y="1665101"/>
            <a:ext cx="5228851"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0C1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rot="5400000">
            <a:off x="2090925" y="-887599"/>
            <a:ext cx="5228851"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7"/>
          <p:cNvSpPr/>
          <p:nvPr/>
        </p:nvSpPr>
        <p:spPr>
          <a:xfrm>
            <a:off x="15240" y="3810"/>
            <a:ext cx="12192000" cy="6858000"/>
          </a:xfrm>
          <a:prstGeom prst="rect">
            <a:avLst/>
          </a:prstGeom>
          <a:solidFill>
            <a:srgbClr val="90C14E"/>
          </a:solidFill>
          <a:ln w="12700" cap="flat" cmpd="sng">
            <a:solidFill>
              <a:srgbClr val="90C1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79D97"/>
              </a:solidFill>
              <a:latin typeface="Calibri"/>
              <a:ea typeface="Calibri"/>
              <a:cs typeface="Calibri"/>
              <a:sym typeface="Calibri"/>
            </a:endParaRPr>
          </a:p>
        </p:txBody>
      </p:sp>
      <p:sp>
        <p:nvSpPr>
          <p:cNvPr id="31" name="Google Shape;31;p17"/>
          <p:cNvSpPr txBox="1">
            <a:spLocks noGrp="1"/>
          </p:cNvSpPr>
          <p:nvPr>
            <p:ph type="ftr" idx="11"/>
          </p:nvPr>
        </p:nvSpPr>
        <p:spPr>
          <a:xfrm>
            <a:off x="82677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7"/>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7"/>
          <p:cNvSpPr/>
          <p:nvPr/>
        </p:nvSpPr>
        <p:spPr>
          <a:xfrm>
            <a:off x="11430" y="5781609"/>
            <a:ext cx="12207240" cy="11030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 name="Google Shape;35;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355880" y="6085489"/>
            <a:ext cx="2100072" cy="472440"/>
          </a:xfrm>
          <a:prstGeom prst="rect">
            <a:avLst/>
          </a:prstGeom>
          <a:noFill/>
          <a:ln>
            <a:noFill/>
          </a:ln>
        </p:spPr>
      </p:pic>
      <p:sp>
        <p:nvSpPr>
          <p:cNvPr id="36" name="Google Shape;36;p17"/>
          <p:cNvSpPr txBox="1"/>
          <p:nvPr/>
        </p:nvSpPr>
        <p:spPr>
          <a:xfrm>
            <a:off x="205740" y="441149"/>
            <a:ext cx="895350" cy="36512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4000" b="1">
              <a:solidFill>
                <a:schemeClr val="lt1"/>
              </a:solidFill>
              <a:latin typeface="Libre Franklin"/>
              <a:ea typeface="Libre Franklin"/>
              <a:cs typeface="Libre Franklin"/>
              <a:sym typeface="Libre Franklin"/>
            </a:endParaRPr>
          </a:p>
        </p:txBody>
      </p:sp>
      <p:sp>
        <p:nvSpPr>
          <p:cNvPr id="37" name="Google Shape;37;p17"/>
          <p:cNvSpPr txBox="1">
            <a:spLocks noGrp="1"/>
          </p:cNvSpPr>
          <p:nvPr>
            <p:ph type="title"/>
          </p:nvPr>
        </p:nvSpPr>
        <p:spPr>
          <a:xfrm>
            <a:off x="826770" y="1470392"/>
            <a:ext cx="10515600" cy="562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Franklin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26770" y="2439642"/>
            <a:ext cx="10515600" cy="240849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7"/>
          <p:cNvPicPr preferRelativeResize="0"/>
          <p:nvPr/>
        </p:nvPicPr>
        <p:blipFill rotWithShape="1">
          <a:blip r:embed="rId3" cstate="email">
            <a:alphaModFix/>
            <a:extLst>
              <a:ext uri="{28A0092B-C50C-407E-A947-70E740481C1C}">
                <a14:useLocalDpi xmlns:a14="http://schemas.microsoft.com/office/drawing/2010/main"/>
              </a:ext>
            </a:extLst>
          </a:blip>
          <a:srcRect t="-27992"/>
          <a:stretch/>
        </p:blipFill>
        <p:spPr>
          <a:xfrm>
            <a:off x="-5256" y="1038061"/>
            <a:ext cx="1839309" cy="46634"/>
          </a:xfrm>
          <a:prstGeom prst="rect">
            <a:avLst/>
          </a:prstGeom>
          <a:noFill/>
          <a:ln>
            <a:noFill/>
          </a:ln>
        </p:spPr>
      </p:pic>
      <p:sp>
        <p:nvSpPr>
          <p:cNvPr id="40" name="Google Shape;40;p17"/>
          <p:cNvSpPr/>
          <p:nvPr/>
        </p:nvSpPr>
        <p:spPr>
          <a:xfrm rot="5400000">
            <a:off x="460351" y="1611813"/>
            <a:ext cx="299087" cy="257833"/>
          </a:xfrm>
          <a:prstGeom prst="triangle">
            <a:avLst>
              <a:gd name="adj" fmla="val 50000"/>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pic>
        <p:nvPicPr>
          <p:cNvPr id="42" name="Google Shape;42;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12205122" cy="5837129"/>
          </a:xfrm>
          <a:prstGeom prst="rect">
            <a:avLst/>
          </a:prstGeom>
          <a:noFill/>
          <a:ln>
            <a:noFill/>
          </a:ln>
        </p:spPr>
      </p:pic>
      <p:sp>
        <p:nvSpPr>
          <p:cNvPr id="43" name="Google Shape;43;p18"/>
          <p:cNvSpPr txBox="1">
            <a:spLocks noGrp="1"/>
          </p:cNvSpPr>
          <p:nvPr>
            <p:ph type="title"/>
          </p:nvPr>
        </p:nvSpPr>
        <p:spPr>
          <a:xfrm>
            <a:off x="2457450" y="1726702"/>
            <a:ext cx="7429501" cy="19880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0C14E"/>
              </a:buClr>
              <a:buSzPts val="4800"/>
              <a:buFont typeface="Franklin Gothic"/>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2457449" y="3752850"/>
            <a:ext cx="7429502" cy="145954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18"/>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18"/>
          <p:cNvCxnSpPr/>
          <p:nvPr/>
        </p:nvCxnSpPr>
        <p:spPr>
          <a:xfrm>
            <a:off x="0" y="5837128"/>
            <a:ext cx="12205122" cy="0"/>
          </a:xfrm>
          <a:prstGeom prst="straightConnector1">
            <a:avLst/>
          </a:prstGeom>
          <a:noFill/>
          <a:ln w="9525" cap="flat" cmpd="sng">
            <a:solidFill>
              <a:srgbClr val="D8D8D8"/>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
        <p:cNvGrpSpPr/>
        <p:nvPr/>
      </p:nvGrpSpPr>
      <p:grpSpPr>
        <a:xfrm>
          <a:off x="0" y="0"/>
          <a:ext cx="0" cy="0"/>
          <a:chOff x="0" y="0"/>
          <a:chExt cx="0" cy="0"/>
        </a:xfrm>
      </p:grpSpPr>
      <p:sp>
        <p:nvSpPr>
          <p:cNvPr id="49" name="Google Shape;49;p19"/>
          <p:cNvSpPr txBox="1">
            <a:spLocks noGrp="1"/>
          </p:cNvSpPr>
          <p:nvPr>
            <p:ph type="body" idx="1"/>
          </p:nvPr>
        </p:nvSpPr>
        <p:spPr>
          <a:xfrm>
            <a:off x="5183188" y="987425"/>
            <a:ext cx="6172200" cy="460655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679D97"/>
              </a:buClr>
              <a:buSzPts val="3200"/>
              <a:buChar char="•"/>
              <a:defRPr sz="3200"/>
            </a:lvl1pPr>
            <a:lvl2pPr marL="914400" lvl="1" indent="-406400" algn="l">
              <a:lnSpc>
                <a:spcPct val="90000"/>
              </a:lnSpc>
              <a:spcBef>
                <a:spcPts val="500"/>
              </a:spcBef>
              <a:spcAft>
                <a:spcPts val="0"/>
              </a:spcAft>
              <a:buClr>
                <a:srgbClr val="679D97"/>
              </a:buClr>
              <a:buSzPts val="2800"/>
              <a:buChar char="•"/>
              <a:defRPr sz="2800"/>
            </a:lvl2pPr>
            <a:lvl3pPr marL="1371600" lvl="2" indent="-381000" algn="l">
              <a:lnSpc>
                <a:spcPct val="90000"/>
              </a:lnSpc>
              <a:spcBef>
                <a:spcPts val="500"/>
              </a:spcBef>
              <a:spcAft>
                <a:spcPts val="0"/>
              </a:spcAft>
              <a:buClr>
                <a:srgbClr val="679D97"/>
              </a:buClr>
              <a:buSzPts val="2400"/>
              <a:buChar char="•"/>
              <a:defRPr sz="2400"/>
            </a:lvl3pPr>
            <a:lvl4pPr marL="1828800" lvl="3" indent="-355600" algn="l">
              <a:lnSpc>
                <a:spcPct val="90000"/>
              </a:lnSpc>
              <a:spcBef>
                <a:spcPts val="500"/>
              </a:spcBef>
              <a:spcAft>
                <a:spcPts val="0"/>
              </a:spcAft>
              <a:buClr>
                <a:srgbClr val="679D97"/>
              </a:buClr>
              <a:buSzPts val="2000"/>
              <a:buChar char="•"/>
              <a:defRPr sz="2000"/>
            </a:lvl4pPr>
            <a:lvl5pPr marL="2286000" lvl="4" indent="-355600" algn="l">
              <a:lnSpc>
                <a:spcPct val="90000"/>
              </a:lnSpc>
              <a:spcBef>
                <a:spcPts val="500"/>
              </a:spcBef>
              <a:spcAft>
                <a:spcPts val="0"/>
              </a:spcAft>
              <a:buClr>
                <a:srgbClr val="679D97"/>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9"/>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0C14E"/>
              </a:buClr>
              <a:buSzPts val="3200"/>
              <a:buFont typeface="Franklin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body" idx="2"/>
          </p:nvPr>
        </p:nvSpPr>
        <p:spPr>
          <a:xfrm>
            <a:off x="836612" y="2587625"/>
            <a:ext cx="4116388" cy="30063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79D97"/>
              </a:buClr>
              <a:buSzPts val="1600"/>
              <a:buNone/>
              <a:defRPr sz="1600"/>
            </a:lvl1pPr>
            <a:lvl2pPr marL="914400" lvl="1" indent="-228600" algn="l">
              <a:lnSpc>
                <a:spcPct val="90000"/>
              </a:lnSpc>
              <a:spcBef>
                <a:spcPts val="500"/>
              </a:spcBef>
              <a:spcAft>
                <a:spcPts val="0"/>
              </a:spcAft>
              <a:buClr>
                <a:srgbClr val="679D97"/>
              </a:buClr>
              <a:buSzPts val="1400"/>
              <a:buNone/>
              <a:defRPr sz="1400"/>
            </a:lvl2pPr>
            <a:lvl3pPr marL="1371600" lvl="2" indent="-228600" algn="l">
              <a:lnSpc>
                <a:spcPct val="90000"/>
              </a:lnSpc>
              <a:spcBef>
                <a:spcPts val="500"/>
              </a:spcBef>
              <a:spcAft>
                <a:spcPts val="0"/>
              </a:spcAft>
              <a:buClr>
                <a:srgbClr val="679D97"/>
              </a:buClr>
              <a:buSzPts val="1200"/>
              <a:buNone/>
              <a:defRPr sz="1200"/>
            </a:lvl3pPr>
            <a:lvl4pPr marL="1828800" lvl="3" indent="-228600" algn="l">
              <a:lnSpc>
                <a:spcPct val="90000"/>
              </a:lnSpc>
              <a:spcBef>
                <a:spcPts val="500"/>
              </a:spcBef>
              <a:spcAft>
                <a:spcPts val="0"/>
              </a:spcAft>
              <a:buClr>
                <a:srgbClr val="679D97"/>
              </a:buClr>
              <a:buSzPts val="1000"/>
              <a:buNone/>
              <a:defRPr sz="1000"/>
            </a:lvl4pPr>
            <a:lvl5pPr marL="2286000" lvl="4" indent="-228600" algn="l">
              <a:lnSpc>
                <a:spcPct val="90000"/>
              </a:lnSpc>
              <a:spcBef>
                <a:spcPts val="500"/>
              </a:spcBef>
              <a:spcAft>
                <a:spcPts val="0"/>
              </a:spcAft>
              <a:buClr>
                <a:srgbClr val="679D97"/>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9"/>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sp>
        <p:nvSpPr>
          <p:cNvPr id="54" name="Google Shape;54;p20"/>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0"/>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0"/>
          <p:cNvSpPr txBox="1">
            <a:spLocks noGrp="1"/>
          </p:cNvSpPr>
          <p:nvPr>
            <p:ph type="title"/>
          </p:nvPr>
        </p:nvSpPr>
        <p:spPr>
          <a:xfrm>
            <a:off x="838200" y="1470392"/>
            <a:ext cx="10515600" cy="562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0C1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838200" y="2439642"/>
            <a:ext cx="10515600" cy="24084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0"/>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9"/>
        <p:cNvGrpSpPr/>
        <p:nvPr/>
      </p:nvGrpSpPr>
      <p:grpSpPr>
        <a:xfrm>
          <a:off x="0" y="0"/>
          <a:ext cx="0" cy="0"/>
          <a:chOff x="0" y="0"/>
          <a:chExt cx="0" cy="0"/>
        </a:xfrm>
      </p:grpSpPr>
      <p:sp>
        <p:nvSpPr>
          <p:cNvPr id="60" name="Google Shape;60;p21"/>
          <p:cNvSpPr>
            <a:spLocks noGrp="1"/>
          </p:cNvSpPr>
          <p:nvPr>
            <p:ph type="pic" idx="2"/>
          </p:nvPr>
        </p:nvSpPr>
        <p:spPr>
          <a:xfrm>
            <a:off x="0" y="0"/>
            <a:ext cx="12192000" cy="57773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679D97"/>
              </a:buClr>
              <a:buSzPts val="2800"/>
              <a:buFont typeface="Arial"/>
              <a:buChar char="•"/>
              <a:defRPr sz="2800" b="0" i="0" u="none" strike="noStrike" cap="none">
                <a:solidFill>
                  <a:srgbClr val="679D97"/>
                </a:solidFill>
                <a:latin typeface="Libre Franklin"/>
                <a:ea typeface="Libre Franklin"/>
                <a:cs typeface="Libre Franklin"/>
                <a:sym typeface="Libre Franklin"/>
              </a:defRPr>
            </a:lvl1pPr>
            <a:lvl2pPr marR="0" lvl="1" algn="l" rtl="0">
              <a:lnSpc>
                <a:spcPct val="90000"/>
              </a:lnSpc>
              <a:spcBef>
                <a:spcPts val="500"/>
              </a:spcBef>
              <a:spcAft>
                <a:spcPts val="0"/>
              </a:spcAft>
              <a:buClr>
                <a:srgbClr val="679D97"/>
              </a:buClr>
              <a:buSzPts val="2400"/>
              <a:buFont typeface="Arial"/>
              <a:buChar char="•"/>
              <a:defRPr sz="2400" b="0" i="0" u="none" strike="noStrike" cap="none">
                <a:solidFill>
                  <a:srgbClr val="679D97"/>
                </a:solidFill>
                <a:latin typeface="Libre Franklin"/>
                <a:ea typeface="Libre Franklin"/>
                <a:cs typeface="Libre Franklin"/>
                <a:sym typeface="Libre Franklin"/>
              </a:defRPr>
            </a:lvl2pPr>
            <a:lvl3pPr marR="0" lvl="2" algn="l" rtl="0">
              <a:lnSpc>
                <a:spcPct val="90000"/>
              </a:lnSpc>
              <a:spcBef>
                <a:spcPts val="500"/>
              </a:spcBef>
              <a:spcAft>
                <a:spcPts val="0"/>
              </a:spcAft>
              <a:buClr>
                <a:srgbClr val="679D97"/>
              </a:buClr>
              <a:buSzPts val="2000"/>
              <a:buFont typeface="Arial"/>
              <a:buChar char="•"/>
              <a:defRPr sz="2000" b="0" i="0" u="none" strike="noStrike" cap="none">
                <a:solidFill>
                  <a:srgbClr val="679D97"/>
                </a:solidFill>
                <a:latin typeface="Libre Franklin"/>
                <a:ea typeface="Libre Franklin"/>
                <a:cs typeface="Libre Franklin"/>
                <a:sym typeface="Libre Franklin"/>
              </a:defRPr>
            </a:lvl3pPr>
            <a:lvl4pPr marR="0" lvl="3" algn="l" rtl="0">
              <a:lnSpc>
                <a:spcPct val="90000"/>
              </a:lnSpc>
              <a:spcBef>
                <a:spcPts val="500"/>
              </a:spcBef>
              <a:spcAft>
                <a:spcPts val="0"/>
              </a:spcAft>
              <a:buClr>
                <a:srgbClr val="679D97"/>
              </a:buClr>
              <a:buSzPts val="1800"/>
              <a:buFont typeface="Arial"/>
              <a:buChar char="•"/>
              <a:defRPr sz="1800" b="0" i="0" u="none" strike="noStrike" cap="none">
                <a:solidFill>
                  <a:srgbClr val="679D97"/>
                </a:solidFill>
                <a:latin typeface="Libre Franklin"/>
                <a:ea typeface="Libre Franklin"/>
                <a:cs typeface="Libre Franklin"/>
                <a:sym typeface="Libre Franklin"/>
              </a:defRPr>
            </a:lvl4pPr>
            <a:lvl5pPr marR="0" lvl="4" algn="l" rtl="0">
              <a:lnSpc>
                <a:spcPct val="90000"/>
              </a:lnSpc>
              <a:spcBef>
                <a:spcPts val="500"/>
              </a:spcBef>
              <a:spcAft>
                <a:spcPts val="0"/>
              </a:spcAft>
              <a:buClr>
                <a:srgbClr val="679D97"/>
              </a:buClr>
              <a:buSzPts val="1800"/>
              <a:buFont typeface="Arial"/>
              <a:buChar char="•"/>
              <a:defRPr sz="1800" b="0" i="0" u="none" strike="noStrike" cap="none">
                <a:solidFill>
                  <a:srgbClr val="679D97"/>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1"/>
          <p:cNvSpPr txBox="1">
            <a:spLocks noGrp="1"/>
          </p:cNvSpPr>
          <p:nvPr>
            <p:ph type="title"/>
          </p:nvPr>
        </p:nvSpPr>
        <p:spPr>
          <a:xfrm>
            <a:off x="838200" y="2454656"/>
            <a:ext cx="9438377" cy="8680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800"/>
              <a:buFont typeface="Franklin Gothic"/>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1"/>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1"/>
          <p:cNvSpPr txBox="1">
            <a:spLocks noGrp="1"/>
          </p:cNvSpPr>
          <p:nvPr>
            <p:ph type="body" idx="1"/>
          </p:nvPr>
        </p:nvSpPr>
        <p:spPr>
          <a:xfrm>
            <a:off x="838199" y="3322688"/>
            <a:ext cx="9438378" cy="439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22"/>
          <p:cNvSpPr txBox="1">
            <a:spLocks noGrp="1"/>
          </p:cNvSpPr>
          <p:nvPr>
            <p:ph type="body" idx="1"/>
          </p:nvPr>
        </p:nvSpPr>
        <p:spPr>
          <a:xfrm>
            <a:off x="838200" y="2071457"/>
            <a:ext cx="5181600" cy="3548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body" idx="2"/>
          </p:nvPr>
        </p:nvSpPr>
        <p:spPr>
          <a:xfrm>
            <a:off x="6172200" y="2071457"/>
            <a:ext cx="5181600" cy="3548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2"/>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22"/>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title"/>
          </p:nvPr>
        </p:nvSpPr>
        <p:spPr>
          <a:xfrm>
            <a:off x="838200" y="1470392"/>
            <a:ext cx="10515600" cy="562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0C1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2"/>
        <p:cNvGrpSpPr/>
        <p:nvPr/>
      </p:nvGrpSpPr>
      <p:grpSpPr>
        <a:xfrm>
          <a:off x="0" y="0"/>
          <a:ext cx="0" cy="0"/>
          <a:chOff x="0" y="0"/>
          <a:chExt cx="0" cy="0"/>
        </a:xfrm>
      </p:grpSpPr>
      <p:sp>
        <p:nvSpPr>
          <p:cNvPr id="73" name="Google Shape;73;p23"/>
          <p:cNvSpPr txBox="1">
            <a:spLocks noGrp="1"/>
          </p:cNvSpPr>
          <p:nvPr>
            <p:ph type="body" idx="1"/>
          </p:nvPr>
        </p:nvSpPr>
        <p:spPr>
          <a:xfrm>
            <a:off x="838200" y="2033357"/>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679D97"/>
              </a:buClr>
              <a:buSzPts val="2400"/>
              <a:buNone/>
              <a:defRPr sz="2400" b="1"/>
            </a:lvl1pPr>
            <a:lvl2pPr marL="914400" lvl="1" indent="-228600" algn="l">
              <a:lnSpc>
                <a:spcPct val="90000"/>
              </a:lnSpc>
              <a:spcBef>
                <a:spcPts val="500"/>
              </a:spcBef>
              <a:spcAft>
                <a:spcPts val="0"/>
              </a:spcAft>
              <a:buClr>
                <a:srgbClr val="679D97"/>
              </a:buClr>
              <a:buSzPts val="2000"/>
              <a:buNone/>
              <a:defRPr sz="2000" b="1"/>
            </a:lvl2pPr>
            <a:lvl3pPr marL="1371600" lvl="2" indent="-228600" algn="l">
              <a:lnSpc>
                <a:spcPct val="90000"/>
              </a:lnSpc>
              <a:spcBef>
                <a:spcPts val="500"/>
              </a:spcBef>
              <a:spcAft>
                <a:spcPts val="0"/>
              </a:spcAft>
              <a:buClr>
                <a:srgbClr val="679D97"/>
              </a:buClr>
              <a:buSzPts val="1800"/>
              <a:buNone/>
              <a:defRPr sz="1800" b="1"/>
            </a:lvl3pPr>
            <a:lvl4pPr marL="1828800" lvl="3" indent="-228600" algn="l">
              <a:lnSpc>
                <a:spcPct val="90000"/>
              </a:lnSpc>
              <a:spcBef>
                <a:spcPts val="500"/>
              </a:spcBef>
              <a:spcAft>
                <a:spcPts val="0"/>
              </a:spcAft>
              <a:buClr>
                <a:srgbClr val="679D97"/>
              </a:buClr>
              <a:buSzPts val="1600"/>
              <a:buNone/>
              <a:defRPr sz="1600" b="1"/>
            </a:lvl4pPr>
            <a:lvl5pPr marL="2286000" lvl="4" indent="-228600" algn="l">
              <a:lnSpc>
                <a:spcPct val="90000"/>
              </a:lnSpc>
              <a:spcBef>
                <a:spcPts val="500"/>
              </a:spcBef>
              <a:spcAft>
                <a:spcPts val="0"/>
              </a:spcAft>
              <a:buClr>
                <a:srgbClr val="679D97"/>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23"/>
          <p:cNvSpPr txBox="1">
            <a:spLocks noGrp="1"/>
          </p:cNvSpPr>
          <p:nvPr>
            <p:ph type="body" idx="2"/>
          </p:nvPr>
        </p:nvSpPr>
        <p:spPr>
          <a:xfrm>
            <a:off x="838200" y="2857269"/>
            <a:ext cx="5157787" cy="29230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body" idx="3"/>
          </p:nvPr>
        </p:nvSpPr>
        <p:spPr>
          <a:xfrm>
            <a:off x="6170612" y="2033357"/>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679D97"/>
              </a:buClr>
              <a:buSzPts val="2400"/>
              <a:buNone/>
              <a:defRPr sz="2400" b="1"/>
            </a:lvl1pPr>
            <a:lvl2pPr marL="914400" lvl="1" indent="-228600" algn="l">
              <a:lnSpc>
                <a:spcPct val="90000"/>
              </a:lnSpc>
              <a:spcBef>
                <a:spcPts val="500"/>
              </a:spcBef>
              <a:spcAft>
                <a:spcPts val="0"/>
              </a:spcAft>
              <a:buClr>
                <a:srgbClr val="679D97"/>
              </a:buClr>
              <a:buSzPts val="2000"/>
              <a:buNone/>
              <a:defRPr sz="2000" b="1"/>
            </a:lvl2pPr>
            <a:lvl3pPr marL="1371600" lvl="2" indent="-228600" algn="l">
              <a:lnSpc>
                <a:spcPct val="90000"/>
              </a:lnSpc>
              <a:spcBef>
                <a:spcPts val="500"/>
              </a:spcBef>
              <a:spcAft>
                <a:spcPts val="0"/>
              </a:spcAft>
              <a:buClr>
                <a:srgbClr val="679D97"/>
              </a:buClr>
              <a:buSzPts val="1800"/>
              <a:buNone/>
              <a:defRPr sz="1800" b="1"/>
            </a:lvl3pPr>
            <a:lvl4pPr marL="1828800" lvl="3" indent="-228600" algn="l">
              <a:lnSpc>
                <a:spcPct val="90000"/>
              </a:lnSpc>
              <a:spcBef>
                <a:spcPts val="500"/>
              </a:spcBef>
              <a:spcAft>
                <a:spcPts val="0"/>
              </a:spcAft>
              <a:buClr>
                <a:srgbClr val="679D97"/>
              </a:buClr>
              <a:buSzPts val="1600"/>
              <a:buNone/>
              <a:defRPr sz="1600" b="1"/>
            </a:lvl4pPr>
            <a:lvl5pPr marL="2286000" lvl="4" indent="-228600" algn="l">
              <a:lnSpc>
                <a:spcPct val="90000"/>
              </a:lnSpc>
              <a:spcBef>
                <a:spcPts val="500"/>
              </a:spcBef>
              <a:spcAft>
                <a:spcPts val="0"/>
              </a:spcAft>
              <a:buClr>
                <a:srgbClr val="679D97"/>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3"/>
          <p:cNvSpPr txBox="1">
            <a:spLocks noGrp="1"/>
          </p:cNvSpPr>
          <p:nvPr>
            <p:ph type="body" idx="4"/>
          </p:nvPr>
        </p:nvSpPr>
        <p:spPr>
          <a:xfrm>
            <a:off x="6170612" y="2857269"/>
            <a:ext cx="5183188" cy="29230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9D97"/>
              </a:buClr>
              <a:buSzPts val="1800"/>
              <a:buChar char="•"/>
              <a:defRPr/>
            </a:lvl1pPr>
            <a:lvl2pPr marL="914400" lvl="1" indent="-342900" algn="l">
              <a:lnSpc>
                <a:spcPct val="90000"/>
              </a:lnSpc>
              <a:spcBef>
                <a:spcPts val="500"/>
              </a:spcBef>
              <a:spcAft>
                <a:spcPts val="0"/>
              </a:spcAft>
              <a:buClr>
                <a:srgbClr val="679D97"/>
              </a:buClr>
              <a:buSzPts val="1800"/>
              <a:buChar char="•"/>
              <a:defRPr/>
            </a:lvl2pPr>
            <a:lvl3pPr marL="1371600" lvl="2" indent="-342900" algn="l">
              <a:lnSpc>
                <a:spcPct val="90000"/>
              </a:lnSpc>
              <a:spcBef>
                <a:spcPts val="500"/>
              </a:spcBef>
              <a:spcAft>
                <a:spcPts val="0"/>
              </a:spcAft>
              <a:buClr>
                <a:srgbClr val="679D97"/>
              </a:buClr>
              <a:buSzPts val="1800"/>
              <a:buChar char="•"/>
              <a:defRPr/>
            </a:lvl3pPr>
            <a:lvl4pPr marL="1828800" lvl="3" indent="-342900" algn="l">
              <a:lnSpc>
                <a:spcPct val="90000"/>
              </a:lnSpc>
              <a:spcBef>
                <a:spcPts val="500"/>
              </a:spcBef>
              <a:spcAft>
                <a:spcPts val="0"/>
              </a:spcAft>
              <a:buClr>
                <a:srgbClr val="679D97"/>
              </a:buClr>
              <a:buSzPts val="1800"/>
              <a:buChar char="•"/>
              <a:defRPr/>
            </a:lvl4pPr>
            <a:lvl5pPr marL="2286000" lvl="4" indent="-342900" algn="l">
              <a:lnSpc>
                <a:spcPct val="90000"/>
              </a:lnSpc>
              <a:spcBef>
                <a:spcPts val="500"/>
              </a:spcBef>
              <a:spcAft>
                <a:spcPts val="0"/>
              </a:spcAft>
              <a:buClr>
                <a:srgbClr val="679D9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23"/>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title"/>
          </p:nvPr>
        </p:nvSpPr>
        <p:spPr>
          <a:xfrm>
            <a:off x="838200" y="1470392"/>
            <a:ext cx="10515600" cy="562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0C1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24"/>
          <p:cNvSpPr txBox="1">
            <a:spLocks noGrp="1"/>
          </p:cNvSpPr>
          <p:nvPr>
            <p:ph type="dt" idx="10"/>
          </p:nvPr>
        </p:nvSpPr>
        <p:spPr>
          <a:xfrm>
            <a:off x="838200" y="1067689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4"/>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b="0">
                <a:solidFill>
                  <a:srgbClr val="90C14E"/>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title"/>
          </p:nvPr>
        </p:nvSpPr>
        <p:spPr>
          <a:xfrm>
            <a:off x="838200" y="1470392"/>
            <a:ext cx="10515600" cy="562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0C1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5256"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79D97"/>
              </a:solidFill>
              <a:latin typeface="Calibri"/>
              <a:ea typeface="Calibri"/>
              <a:cs typeface="Calibri"/>
              <a:sym typeface="Calibri"/>
            </a:endParaRPr>
          </a:p>
        </p:txBody>
      </p:sp>
      <p:pic>
        <p:nvPicPr>
          <p:cNvPr id="11" name="Google Shape;11;p1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8212010" y="3639671"/>
            <a:ext cx="4337212" cy="2162974"/>
          </a:xfrm>
          <a:prstGeom prst="rect">
            <a:avLst/>
          </a:prstGeom>
          <a:noFill/>
          <a:ln>
            <a:noFill/>
          </a:ln>
        </p:spPr>
      </p:pic>
      <p:sp>
        <p:nvSpPr>
          <p:cNvPr id="12" name="Google Shape;12;p15"/>
          <p:cNvSpPr/>
          <p:nvPr/>
        </p:nvSpPr>
        <p:spPr>
          <a:xfrm>
            <a:off x="11430" y="5781609"/>
            <a:ext cx="12207240" cy="11030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5"/>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9355880" y="6085489"/>
            <a:ext cx="2100072" cy="472440"/>
          </a:xfrm>
          <a:prstGeom prst="rect">
            <a:avLst/>
          </a:prstGeom>
          <a:noFill/>
          <a:ln>
            <a:noFill/>
          </a:ln>
        </p:spPr>
      </p:pic>
      <p:sp>
        <p:nvSpPr>
          <p:cNvPr id="14" name="Google Shape;14;p15"/>
          <p:cNvSpPr txBox="1">
            <a:spLocks noGrp="1"/>
          </p:cNvSpPr>
          <p:nvPr>
            <p:ph type="title"/>
          </p:nvPr>
        </p:nvSpPr>
        <p:spPr>
          <a:xfrm>
            <a:off x="838200" y="1470392"/>
            <a:ext cx="10515600" cy="562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90C14E"/>
              </a:buClr>
              <a:buSzPts val="3600"/>
              <a:buFont typeface="Franklin Gothic"/>
              <a:buNone/>
              <a:defRPr sz="3600" b="0" i="0" u="none" strike="noStrike" cap="none">
                <a:solidFill>
                  <a:srgbClr val="90C14E"/>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5"/>
          <p:cNvSpPr txBox="1">
            <a:spLocks noGrp="1"/>
          </p:cNvSpPr>
          <p:nvPr>
            <p:ph type="body" idx="1"/>
          </p:nvPr>
        </p:nvSpPr>
        <p:spPr>
          <a:xfrm>
            <a:off x="838200" y="2439642"/>
            <a:ext cx="10515600" cy="24084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679D97"/>
              </a:buClr>
              <a:buSzPts val="2800"/>
              <a:buFont typeface="Arial"/>
              <a:buChar char="•"/>
              <a:defRPr sz="2800" b="0" i="0" u="none" strike="noStrike" cap="none">
                <a:solidFill>
                  <a:srgbClr val="679D97"/>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679D97"/>
              </a:buClr>
              <a:buSzPts val="2400"/>
              <a:buFont typeface="Arial"/>
              <a:buChar char="•"/>
              <a:defRPr sz="2400" b="0" i="0" u="none" strike="noStrike" cap="none">
                <a:solidFill>
                  <a:srgbClr val="679D97"/>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679D97"/>
              </a:buClr>
              <a:buSzPts val="2000"/>
              <a:buFont typeface="Arial"/>
              <a:buChar char="•"/>
              <a:defRPr sz="2000" b="0" i="0" u="none" strike="noStrike" cap="none">
                <a:solidFill>
                  <a:srgbClr val="679D97"/>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679D97"/>
              </a:buClr>
              <a:buSzPts val="1800"/>
              <a:buFont typeface="Arial"/>
              <a:buChar char="•"/>
              <a:defRPr sz="1800" b="0" i="0" u="none" strike="noStrike" cap="none">
                <a:solidFill>
                  <a:srgbClr val="679D97"/>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679D97"/>
              </a:buClr>
              <a:buSzPts val="1800"/>
              <a:buFont typeface="Arial"/>
              <a:buChar char="•"/>
              <a:defRPr sz="1800" b="0" i="0" u="none" strike="noStrike" cap="none">
                <a:solidFill>
                  <a:srgbClr val="679D97"/>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5"/>
          <p:cNvSpPr txBox="1">
            <a:spLocks noGrp="1"/>
          </p:cNvSpPr>
          <p:nvPr>
            <p:ph type="sldNum" idx="12"/>
          </p:nvPr>
        </p:nvSpPr>
        <p:spPr>
          <a:xfrm>
            <a:off x="8610600" y="1067689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5"/>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90C14E"/>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5"/>
          <p:cNvSpPr/>
          <p:nvPr/>
        </p:nvSpPr>
        <p:spPr>
          <a:xfrm rot="5400000">
            <a:off x="460351" y="1611813"/>
            <a:ext cx="299087" cy="25783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15"/>
          <p:cNvPicPr preferRelativeResize="0"/>
          <p:nvPr/>
        </p:nvPicPr>
        <p:blipFill rotWithShape="1">
          <a:blip r:embed="rId17" cstate="email">
            <a:alphaModFix/>
            <a:extLst>
              <a:ext uri="{28A0092B-C50C-407E-A947-70E740481C1C}">
                <a14:useLocalDpi xmlns:a14="http://schemas.microsoft.com/office/drawing/2010/main"/>
              </a:ext>
            </a:extLst>
          </a:blip>
          <a:srcRect t="-27992"/>
          <a:stretch/>
        </p:blipFill>
        <p:spPr>
          <a:xfrm>
            <a:off x="-5256" y="1038061"/>
            <a:ext cx="1839309" cy="466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4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testalpha.biopama.org/pame" TargetMode="External"/><Relationship Id="rId5" Type="http://schemas.openxmlformats.org/officeDocument/2006/relationships/image" Target="../media/image4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rest-services.jrc.ec.europa.e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5369983"/>
          </a:xfrm>
          <a:prstGeom prst="rect">
            <a:avLst/>
          </a:prstGeom>
          <a:noFill/>
          <a:ln>
            <a:noFill/>
          </a:ln>
        </p:spPr>
      </p:pic>
      <p:sp>
        <p:nvSpPr>
          <p:cNvPr id="111" name="Google Shape;111;p1"/>
          <p:cNvSpPr txBox="1">
            <a:spLocks noGrp="1"/>
          </p:cNvSpPr>
          <p:nvPr>
            <p:ph type="subTitle" idx="1"/>
          </p:nvPr>
        </p:nvSpPr>
        <p:spPr>
          <a:xfrm>
            <a:off x="6921826" y="1738075"/>
            <a:ext cx="5049900" cy="16446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n-US"/>
              <a:t>IMET Data workflow: </a:t>
            </a:r>
            <a:endParaRPr/>
          </a:p>
          <a:p>
            <a:pPr marL="0" lvl="0" indent="0" algn="r" rtl="0">
              <a:lnSpc>
                <a:spcPct val="90000"/>
              </a:lnSpc>
              <a:spcBef>
                <a:spcPts val="0"/>
              </a:spcBef>
              <a:spcAft>
                <a:spcPts val="0"/>
              </a:spcAft>
              <a:buClr>
                <a:schemeClr val="lt1"/>
              </a:buClr>
              <a:buSzPts val="2400"/>
              <a:buNone/>
            </a:pPr>
            <a:r>
              <a:rPr lang="en-US"/>
              <a:t>from DB to WEB</a:t>
            </a:r>
            <a:endParaRPr/>
          </a:p>
        </p:txBody>
      </p:sp>
      <p:sp>
        <p:nvSpPr>
          <p:cNvPr id="112" name="Google Shape;112;p1"/>
          <p:cNvSpPr txBox="1">
            <a:spLocks noGrp="1"/>
          </p:cNvSpPr>
          <p:nvPr>
            <p:ph type="ctrTitle"/>
          </p:nvPr>
        </p:nvSpPr>
        <p:spPr>
          <a:xfrm>
            <a:off x="7066947" y="165586"/>
            <a:ext cx="4487846" cy="14097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Franklin Gothic"/>
              <a:buNone/>
            </a:pPr>
            <a:r>
              <a:rPr lang="en-US"/>
              <a:t>BIOPAMA Data Management</a:t>
            </a:r>
            <a:endParaRPr/>
          </a:p>
        </p:txBody>
      </p:sp>
      <p:sp>
        <p:nvSpPr>
          <p:cNvPr id="113" name="Google Shape;113;p1" descr="Related imag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4" name="Google Shape;114;p1"/>
          <p:cNvGrpSpPr/>
          <p:nvPr/>
        </p:nvGrpSpPr>
        <p:grpSpPr>
          <a:xfrm>
            <a:off x="8209937" y="2891531"/>
            <a:ext cx="2795035" cy="1232794"/>
            <a:chOff x="8359406" y="3661492"/>
            <a:chExt cx="2795035" cy="1232794"/>
          </a:xfrm>
        </p:grpSpPr>
        <p:pic>
          <p:nvPicPr>
            <p:cNvPr id="115" name="Google Shape;11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59406" y="3762702"/>
              <a:ext cx="1030375" cy="1030375"/>
            </a:xfrm>
            <a:prstGeom prst="rect">
              <a:avLst/>
            </a:prstGeom>
            <a:noFill/>
            <a:ln>
              <a:noFill/>
            </a:ln>
          </p:spPr>
        </p:pic>
        <p:pic>
          <p:nvPicPr>
            <p:cNvPr id="116" name="Google Shape;11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919592" y="3661492"/>
              <a:ext cx="1234849" cy="1232794"/>
            </a:xfrm>
            <a:prstGeom prst="rect">
              <a:avLst/>
            </a:prstGeom>
            <a:noFill/>
            <a:ln>
              <a:noFill/>
            </a:ln>
          </p:spPr>
        </p:pic>
        <p:sp>
          <p:nvSpPr>
            <p:cNvPr id="117" name="Google Shape;117;p1"/>
            <p:cNvSpPr/>
            <p:nvPr/>
          </p:nvSpPr>
          <p:spPr>
            <a:xfrm>
              <a:off x="9486900" y="4124325"/>
              <a:ext cx="361950" cy="390525"/>
            </a:xfrm>
            <a:prstGeom prst="rightArrow">
              <a:avLst>
                <a:gd name="adj1" fmla="val 50000"/>
                <a:gd name="adj2" fmla="val 50000"/>
              </a:avLst>
            </a:prstGeom>
            <a:solidFill>
              <a:schemeClr val="accent6">
                <a:alpha val="49803"/>
              </a:schemeClr>
            </a:solidFill>
            <a:ln w="38100" cap="flat" cmpd="sng">
              <a:solidFill>
                <a:srgbClr val="BAD630">
                  <a:alpha val="4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6503060" cy="4544705"/>
          </a:xfrm>
          <a:prstGeom prst="rect">
            <a:avLst/>
          </a:prstGeom>
          <a:noFill/>
          <a:ln>
            <a:noFill/>
          </a:ln>
        </p:spPr>
      </p:pic>
      <p:pic>
        <p:nvPicPr>
          <p:cNvPr id="247" name="Google Shape;247;p9"/>
          <p:cNvPicPr preferRelativeResize="0"/>
          <p:nvPr/>
        </p:nvPicPr>
        <p:blipFill rotWithShape="1">
          <a:blip r:embed="rId4" cstate="email">
            <a:alphaModFix/>
            <a:extLst>
              <a:ext uri="{28A0092B-C50C-407E-A947-70E740481C1C}">
                <a14:useLocalDpi xmlns:a14="http://schemas.microsoft.com/office/drawing/2010/main"/>
              </a:ext>
            </a:extLst>
          </a:blip>
          <a:srcRect l="-400"/>
          <a:stretch/>
        </p:blipFill>
        <p:spPr>
          <a:xfrm>
            <a:off x="6071616" y="1828800"/>
            <a:ext cx="6120384" cy="4011138"/>
          </a:xfrm>
          <a:prstGeom prst="rect">
            <a:avLst/>
          </a:prstGeom>
          <a:noFill/>
          <a:ln>
            <a:noFill/>
          </a:ln>
        </p:spPr>
      </p:pic>
      <p:pic>
        <p:nvPicPr>
          <p:cNvPr id="248" name="Google Shape;248;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2178"/>
            <a:ext cx="12191999" cy="5839939"/>
          </a:xfrm>
          <a:prstGeom prst="rect">
            <a:avLst/>
          </a:prstGeom>
          <a:noFill/>
          <a:ln>
            <a:noFill/>
          </a:ln>
        </p:spPr>
      </p:pic>
      <p:sp>
        <p:nvSpPr>
          <p:cNvPr id="249" name="Google Shape;249;p9"/>
          <p:cNvSpPr txBox="1">
            <a:spLocks noGrp="1"/>
          </p:cNvSpPr>
          <p:nvPr>
            <p:ph type="title"/>
          </p:nvPr>
        </p:nvSpPr>
        <p:spPr>
          <a:xfrm>
            <a:off x="2457450" y="1266617"/>
            <a:ext cx="7429501" cy="19880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0C14E"/>
              </a:buClr>
              <a:buSzPts val="4800"/>
              <a:buFont typeface="Franklin Gothic"/>
              <a:buNone/>
            </a:pPr>
            <a:r>
              <a:rPr lang="en-US"/>
              <a:t>Render</a:t>
            </a:r>
            <a:endParaRPr/>
          </a:p>
        </p:txBody>
      </p:sp>
      <p:sp>
        <p:nvSpPr>
          <p:cNvPr id="250" name="Google Shape;250;p9"/>
          <p:cNvSpPr txBox="1">
            <a:spLocks noGrp="1"/>
          </p:cNvSpPr>
          <p:nvPr>
            <p:ph type="body" idx="1"/>
          </p:nvPr>
        </p:nvSpPr>
        <p:spPr>
          <a:xfrm>
            <a:off x="2457449" y="3292765"/>
            <a:ext cx="7429502" cy="14595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en-US"/>
              <a:t>Consume APIs on different web applications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body" idx="1"/>
          </p:nvPr>
        </p:nvSpPr>
        <p:spPr>
          <a:xfrm>
            <a:off x="4537158" y="508394"/>
            <a:ext cx="5776735" cy="9129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0C14E"/>
              </a:buClr>
              <a:buSzPts val="2000"/>
              <a:buNone/>
            </a:pPr>
            <a:r>
              <a:rPr lang="en-US" sz="2000">
                <a:solidFill>
                  <a:srgbClr val="90C14E"/>
                </a:solidFill>
                <a:latin typeface="Calibri"/>
                <a:ea typeface="Calibri"/>
                <a:cs typeface="Calibri"/>
                <a:sym typeface="Calibri"/>
              </a:rPr>
              <a:t>RIS BIOPAMA</a:t>
            </a:r>
            <a:endParaRPr/>
          </a:p>
          <a:p>
            <a:pPr marL="0" lvl="0" indent="0" algn="l" rtl="0">
              <a:lnSpc>
                <a:spcPct val="90000"/>
              </a:lnSpc>
              <a:spcBef>
                <a:spcPts val="1000"/>
              </a:spcBef>
              <a:spcAft>
                <a:spcPts val="0"/>
              </a:spcAft>
              <a:buClr>
                <a:schemeClr val="dk2"/>
              </a:buClr>
              <a:buSzPts val="1600"/>
              <a:buNone/>
            </a:pPr>
            <a:r>
              <a:rPr lang="en-US" sz="1600">
                <a:solidFill>
                  <a:schemeClr val="dk2"/>
                </a:solidFill>
                <a:latin typeface="Calibri"/>
                <a:ea typeface="Calibri"/>
                <a:cs typeface="Calibri"/>
                <a:sym typeface="Calibri"/>
              </a:rPr>
              <a:t>Number of IMET Assessment:the rest function returns the number of PA with wdpaid for a specific ISO3 country or the entire set.</a:t>
            </a:r>
            <a:endParaRPr/>
          </a:p>
        </p:txBody>
      </p:sp>
      <p:sp>
        <p:nvSpPr>
          <p:cNvPr id="256" name="Google Shape;256;p10"/>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Web Applications, Dashboard, Pages</a:t>
            </a:r>
            <a:endParaRPr sz="2880">
              <a:latin typeface="Calibri"/>
              <a:ea typeface="Calibri"/>
              <a:cs typeface="Calibri"/>
              <a:sym typeface="Calibri"/>
            </a:endParaRPr>
          </a:p>
        </p:txBody>
      </p:sp>
      <p:sp>
        <p:nvSpPr>
          <p:cNvPr id="257" name="Google Shape;257;p10"/>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Render </a:t>
            </a:r>
            <a:endParaRPr/>
          </a:p>
        </p:txBody>
      </p:sp>
      <p:pic>
        <p:nvPicPr>
          <p:cNvPr id="258" name="Google Shape;25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313893" y="63660"/>
            <a:ext cx="1619717" cy="1619717"/>
          </a:xfrm>
          <a:prstGeom prst="rect">
            <a:avLst/>
          </a:prstGeom>
          <a:noFill/>
          <a:ln>
            <a:noFill/>
          </a:ln>
        </p:spPr>
      </p:pic>
      <p:pic>
        <p:nvPicPr>
          <p:cNvPr id="259" name="Google Shape;259;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8575" y="2763541"/>
            <a:ext cx="2719707" cy="2234320"/>
          </a:xfrm>
          <a:prstGeom prst="rect">
            <a:avLst/>
          </a:prstGeom>
          <a:noFill/>
          <a:ln>
            <a:noFill/>
          </a:ln>
        </p:spPr>
      </p:pic>
      <p:pic>
        <p:nvPicPr>
          <p:cNvPr id="260" name="Google Shape;260;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37158" y="1622512"/>
            <a:ext cx="7574157" cy="515480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Web Applications, Dashboard, Pages</a:t>
            </a:r>
            <a:endParaRPr sz="2880">
              <a:latin typeface="Calibri"/>
              <a:ea typeface="Calibri"/>
              <a:cs typeface="Calibri"/>
              <a:sym typeface="Calibri"/>
            </a:endParaRPr>
          </a:p>
        </p:txBody>
      </p:sp>
      <p:sp>
        <p:nvSpPr>
          <p:cNvPr id="266" name="Google Shape;266;p11"/>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Render </a:t>
            </a:r>
            <a:endParaRPr/>
          </a:p>
        </p:txBody>
      </p:sp>
      <p:pic>
        <p:nvPicPr>
          <p:cNvPr id="267" name="Google Shape;267;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517" y="116412"/>
            <a:ext cx="1619717" cy="1619717"/>
          </a:xfrm>
          <a:prstGeom prst="rect">
            <a:avLst/>
          </a:prstGeom>
          <a:noFill/>
          <a:ln>
            <a:noFill/>
          </a:ln>
        </p:spPr>
      </p:pic>
      <p:pic>
        <p:nvPicPr>
          <p:cNvPr id="268" name="Google Shape;268;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8575" y="2763541"/>
            <a:ext cx="2719707" cy="2234320"/>
          </a:xfrm>
          <a:prstGeom prst="rect">
            <a:avLst/>
          </a:prstGeom>
          <a:noFill/>
          <a:ln>
            <a:noFill/>
          </a:ln>
        </p:spPr>
      </p:pic>
      <p:pic>
        <p:nvPicPr>
          <p:cNvPr id="269" name="Google Shape;269;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76537" y="2414118"/>
            <a:ext cx="7783579" cy="1865579"/>
          </a:xfrm>
          <a:prstGeom prst="rect">
            <a:avLst/>
          </a:prstGeom>
          <a:noFill/>
          <a:ln>
            <a:noFill/>
          </a:ln>
          <a:effectLst>
            <a:outerShdw blurRad="292100" dist="139700" dir="2700000" algn="tl" rotWithShape="0">
              <a:srgbClr val="333333">
                <a:alpha val="64705"/>
              </a:srgbClr>
            </a:outerShdw>
          </a:effectLst>
        </p:spPr>
      </p:pic>
      <p:sp>
        <p:nvSpPr>
          <p:cNvPr id="270" name="Google Shape;270;p11"/>
          <p:cNvSpPr txBox="1"/>
          <p:nvPr/>
        </p:nvSpPr>
        <p:spPr>
          <a:xfrm>
            <a:off x="4291476" y="508395"/>
            <a:ext cx="5960355" cy="194089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0C14E"/>
              </a:buClr>
              <a:buSzPts val="2000"/>
              <a:buFont typeface="Arial"/>
              <a:buNone/>
            </a:pPr>
            <a:r>
              <a:rPr lang="en-US" sz="2000">
                <a:solidFill>
                  <a:srgbClr val="90C14E"/>
                </a:solidFill>
                <a:latin typeface="Libre Franklin"/>
                <a:ea typeface="Libre Franklin"/>
                <a:cs typeface="Libre Franklin"/>
                <a:sym typeface="Libre Franklin"/>
              </a:rPr>
              <a:t>IMET Management Effectiveness Dashboard (example)</a:t>
            </a:r>
            <a:endParaRPr/>
          </a:p>
          <a:p>
            <a:pPr marL="0" marR="0" lvl="0" indent="0" algn="l" rtl="0">
              <a:lnSpc>
                <a:spcPct val="90000"/>
              </a:lnSpc>
              <a:spcBef>
                <a:spcPts val="1000"/>
              </a:spcBef>
              <a:spcAft>
                <a:spcPts val="0"/>
              </a:spcAft>
              <a:buClr>
                <a:schemeClr val="dk2"/>
              </a:buClr>
              <a:buSzPts val="1600"/>
              <a:buFont typeface="Arial"/>
              <a:buNone/>
            </a:pPr>
            <a:r>
              <a:rPr lang="en-US" sz="1600">
                <a:solidFill>
                  <a:schemeClr val="dk2"/>
                </a:solidFill>
                <a:latin typeface="Libre Franklin"/>
                <a:ea typeface="Libre Franklin"/>
                <a:cs typeface="Libre Franklin"/>
                <a:sym typeface="Libre Franklin"/>
              </a:rPr>
              <a:t>Rest services return the IMET indicators computed based on the raw data, rendered as figures or graphs</a:t>
            </a:r>
            <a:endParaRPr/>
          </a:p>
          <a:p>
            <a:pPr marL="0" marR="0" lvl="0" indent="0" algn="l" rtl="0">
              <a:lnSpc>
                <a:spcPct val="90000"/>
              </a:lnSpc>
              <a:spcBef>
                <a:spcPts val="1000"/>
              </a:spcBef>
              <a:spcAft>
                <a:spcPts val="0"/>
              </a:spcAft>
              <a:buClr>
                <a:schemeClr val="dk2"/>
              </a:buClr>
              <a:buSzPts val="1600"/>
              <a:buFont typeface="Arial"/>
              <a:buNone/>
            </a:pPr>
            <a:r>
              <a:rPr lang="en-US" sz="1600">
                <a:solidFill>
                  <a:schemeClr val="dk2"/>
                </a:solidFill>
                <a:latin typeface="Libre Franklin"/>
                <a:ea typeface="Libre Franklin"/>
                <a:cs typeface="Libre Franklin"/>
                <a:sym typeface="Libre Franklin"/>
              </a:rPr>
              <a:t>Data can be also feed Content Management System (CMS) like Drupal (RIS BIOPAMA)</a:t>
            </a:r>
            <a:endParaRPr sz="1600">
              <a:solidFill>
                <a:schemeClr val="dk2"/>
              </a:solidFill>
              <a:latin typeface="Libre Franklin"/>
              <a:ea typeface="Libre Franklin"/>
              <a:cs typeface="Libre Franklin"/>
              <a:sym typeface="Libre Franklin"/>
            </a:endParaRPr>
          </a:p>
        </p:txBody>
      </p:sp>
      <p:pic>
        <p:nvPicPr>
          <p:cNvPr id="271" name="Google Shape;271;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00962" y="4727704"/>
            <a:ext cx="2374441" cy="540314"/>
          </a:xfrm>
          <a:prstGeom prst="rect">
            <a:avLst/>
          </a:prstGeom>
          <a:noFill/>
          <a:ln>
            <a:noFill/>
          </a:ln>
        </p:spPr>
      </p:pic>
      <p:pic>
        <p:nvPicPr>
          <p:cNvPr id="272" name="Google Shape;272;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69736" y="4624576"/>
            <a:ext cx="1453220" cy="7947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Web Applications, Dashboard, Pages</a:t>
            </a:r>
            <a:endParaRPr sz="2880">
              <a:latin typeface="Calibri"/>
              <a:ea typeface="Calibri"/>
              <a:cs typeface="Calibri"/>
              <a:sym typeface="Calibri"/>
            </a:endParaRPr>
          </a:p>
        </p:txBody>
      </p:sp>
      <p:sp>
        <p:nvSpPr>
          <p:cNvPr id="278" name="Google Shape;278;p12"/>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Render </a:t>
            </a:r>
            <a:endParaRPr/>
          </a:p>
        </p:txBody>
      </p:sp>
      <p:pic>
        <p:nvPicPr>
          <p:cNvPr id="279" name="Google Shape;279;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69932" y="116412"/>
            <a:ext cx="1619717" cy="1619717"/>
          </a:xfrm>
          <a:prstGeom prst="rect">
            <a:avLst/>
          </a:prstGeom>
          <a:noFill/>
          <a:ln>
            <a:noFill/>
          </a:ln>
        </p:spPr>
      </p:pic>
      <p:pic>
        <p:nvPicPr>
          <p:cNvPr id="280" name="Google Shape;280;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8575" y="2763541"/>
            <a:ext cx="2719707" cy="2234320"/>
          </a:xfrm>
          <a:prstGeom prst="rect">
            <a:avLst/>
          </a:prstGeom>
          <a:noFill/>
          <a:ln>
            <a:noFill/>
          </a:ln>
        </p:spPr>
      </p:pic>
      <p:sp>
        <p:nvSpPr>
          <p:cNvPr id="281" name="Google Shape;281;p12"/>
          <p:cNvSpPr txBox="1"/>
          <p:nvPr/>
        </p:nvSpPr>
        <p:spPr>
          <a:xfrm>
            <a:off x="4460736" y="709518"/>
            <a:ext cx="5853158" cy="46065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0C14E"/>
              </a:buClr>
              <a:buSzPts val="2000"/>
              <a:buFont typeface="Arial"/>
              <a:buNone/>
            </a:pPr>
            <a:r>
              <a:rPr lang="en-US" sz="2000">
                <a:solidFill>
                  <a:srgbClr val="90C14E"/>
                </a:solidFill>
                <a:latin typeface="Libre Franklin"/>
                <a:ea typeface="Libre Franklin"/>
                <a:cs typeface="Libre Franklin"/>
                <a:sym typeface="Libre Franklin"/>
              </a:rPr>
              <a:t>IMET Management Evaluation Dashboard (example)</a:t>
            </a:r>
            <a:endParaRPr/>
          </a:p>
          <a:p>
            <a:pPr marL="0" marR="0" lvl="0" indent="0" algn="l" rtl="0">
              <a:lnSpc>
                <a:spcPct val="90000"/>
              </a:lnSpc>
              <a:spcBef>
                <a:spcPts val="1000"/>
              </a:spcBef>
              <a:spcAft>
                <a:spcPts val="0"/>
              </a:spcAft>
              <a:buClr>
                <a:schemeClr val="dk2"/>
              </a:buClr>
              <a:buSzPts val="1600"/>
              <a:buFont typeface="Arial"/>
              <a:buNone/>
            </a:pPr>
            <a:r>
              <a:rPr lang="en-US" sz="1600">
                <a:solidFill>
                  <a:schemeClr val="dk2"/>
                </a:solidFill>
                <a:latin typeface="Libre Franklin"/>
                <a:ea typeface="Libre Franklin"/>
                <a:cs typeface="Libre Franklin"/>
                <a:sym typeface="Libre Franklin"/>
              </a:rPr>
              <a:t>Postgres Functions can also feed Content Management System (CMS) like Laravel (Imet Offline &amp; Online Tools) directly </a:t>
            </a:r>
            <a:endParaRPr sz="1600">
              <a:solidFill>
                <a:schemeClr val="dk2"/>
              </a:solidFill>
              <a:latin typeface="Libre Franklin"/>
              <a:ea typeface="Libre Franklin"/>
              <a:cs typeface="Libre Franklin"/>
              <a:sym typeface="Libre Franklin"/>
            </a:endParaRPr>
          </a:p>
        </p:txBody>
      </p:sp>
      <p:pic>
        <p:nvPicPr>
          <p:cNvPr id="282" name="Google Shape;282;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70284" y="3312143"/>
            <a:ext cx="1951140" cy="1951140"/>
          </a:xfrm>
          <a:prstGeom prst="rect">
            <a:avLst/>
          </a:prstGeom>
          <a:noFill/>
          <a:ln>
            <a:noFill/>
          </a:ln>
        </p:spPr>
      </p:pic>
      <p:pic>
        <p:nvPicPr>
          <p:cNvPr id="283" name="Google Shape;283;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38931" y="2541075"/>
            <a:ext cx="1013847" cy="948297"/>
          </a:xfrm>
          <a:prstGeom prst="rect">
            <a:avLst/>
          </a:prstGeom>
          <a:noFill/>
          <a:ln>
            <a:noFill/>
          </a:ln>
        </p:spPr>
      </p:pic>
      <p:pic>
        <p:nvPicPr>
          <p:cNvPr id="284" name="Google Shape;284;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75231" y="2066648"/>
            <a:ext cx="4612827" cy="33706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5b9bd0967c_0_0"/>
          <p:cNvSpPr txBox="1">
            <a:spLocks noGrp="1"/>
          </p:cNvSpPr>
          <p:nvPr>
            <p:ph type="title"/>
          </p:nvPr>
        </p:nvSpPr>
        <p:spPr>
          <a:xfrm>
            <a:off x="836612" y="1591186"/>
            <a:ext cx="4116300" cy="858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Web Applications, Dashboard, Pages</a:t>
            </a:r>
            <a:endParaRPr sz="2880">
              <a:latin typeface="Calibri"/>
              <a:ea typeface="Calibri"/>
              <a:cs typeface="Calibri"/>
              <a:sym typeface="Calibri"/>
            </a:endParaRPr>
          </a:p>
        </p:txBody>
      </p:sp>
      <p:sp>
        <p:nvSpPr>
          <p:cNvPr id="290" name="Google Shape;290;g5b9bd0967c_0_0"/>
          <p:cNvSpPr txBox="1">
            <a:spLocks noGrp="1"/>
          </p:cNvSpPr>
          <p:nvPr>
            <p:ph type="ftr" idx="11"/>
          </p:nvPr>
        </p:nvSpPr>
        <p:spPr>
          <a:xfrm>
            <a:off x="838200" y="508394"/>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Render </a:t>
            </a:r>
            <a:endParaRPr/>
          </a:p>
        </p:txBody>
      </p:sp>
      <p:pic>
        <p:nvPicPr>
          <p:cNvPr id="291" name="Google Shape;291;g5b9bd0967c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69932" y="116412"/>
            <a:ext cx="1619717" cy="1619717"/>
          </a:xfrm>
          <a:prstGeom prst="rect">
            <a:avLst/>
          </a:prstGeom>
          <a:noFill/>
          <a:ln>
            <a:noFill/>
          </a:ln>
        </p:spPr>
      </p:pic>
      <p:pic>
        <p:nvPicPr>
          <p:cNvPr id="292" name="Google Shape;292;g5b9bd0967c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8575" y="2763541"/>
            <a:ext cx="2719707" cy="2234320"/>
          </a:xfrm>
          <a:prstGeom prst="rect">
            <a:avLst/>
          </a:prstGeom>
          <a:noFill/>
          <a:ln>
            <a:noFill/>
          </a:ln>
        </p:spPr>
      </p:pic>
      <p:sp>
        <p:nvSpPr>
          <p:cNvPr id="293" name="Google Shape;293;g5b9bd0967c_0_0"/>
          <p:cNvSpPr txBox="1"/>
          <p:nvPr/>
        </p:nvSpPr>
        <p:spPr>
          <a:xfrm>
            <a:off x="4460736" y="709518"/>
            <a:ext cx="5853300" cy="460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0C14E"/>
              </a:buClr>
              <a:buSzPts val="2000"/>
              <a:buFont typeface="Arial"/>
              <a:buNone/>
            </a:pPr>
            <a:r>
              <a:rPr lang="en-US" sz="2000">
                <a:solidFill>
                  <a:srgbClr val="90C14E"/>
                </a:solidFill>
                <a:latin typeface="Libre Franklin"/>
                <a:ea typeface="Libre Franklin"/>
                <a:cs typeface="Libre Franklin"/>
                <a:sym typeface="Libre Franklin"/>
              </a:rPr>
              <a:t>PAME Module - Assessments</a:t>
            </a:r>
            <a:endParaRPr/>
          </a:p>
          <a:p>
            <a:pPr marL="0" marR="0" lvl="0" indent="0" algn="l" rtl="0">
              <a:lnSpc>
                <a:spcPct val="90000"/>
              </a:lnSpc>
              <a:spcBef>
                <a:spcPts val="1000"/>
              </a:spcBef>
              <a:spcAft>
                <a:spcPts val="0"/>
              </a:spcAft>
              <a:buClr>
                <a:schemeClr val="dk2"/>
              </a:buClr>
              <a:buSzPts val="1600"/>
              <a:buFont typeface="Arial"/>
              <a:buNone/>
            </a:pPr>
            <a:r>
              <a:rPr lang="en-US" sz="1600">
                <a:solidFill>
                  <a:schemeClr val="dk2"/>
                </a:solidFill>
                <a:latin typeface="Libre Franklin"/>
                <a:ea typeface="Libre Franklin"/>
                <a:cs typeface="Libre Franklin"/>
                <a:sym typeface="Libre Franklin"/>
              </a:rPr>
              <a:t>The module provides an overview of the most important PAME assessment tools and the many PAME assessments carried out in the ACP countries (e.g. which tools have been used where and when).</a:t>
            </a:r>
            <a:endParaRPr sz="1600">
              <a:solidFill>
                <a:schemeClr val="dk2"/>
              </a:solidFill>
              <a:latin typeface="Libre Franklin"/>
              <a:ea typeface="Libre Franklin"/>
              <a:cs typeface="Libre Franklin"/>
              <a:sym typeface="Libre Franklin"/>
            </a:endParaRPr>
          </a:p>
        </p:txBody>
      </p:sp>
      <p:pic>
        <p:nvPicPr>
          <p:cNvPr id="294" name="Google Shape;294;g5b9bd0967c_0_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96000" y="2146524"/>
            <a:ext cx="6095997" cy="3266769"/>
          </a:xfrm>
          <a:prstGeom prst="rect">
            <a:avLst/>
          </a:prstGeom>
          <a:noFill/>
          <a:ln>
            <a:noFill/>
          </a:ln>
        </p:spPr>
      </p:pic>
      <p:pic>
        <p:nvPicPr>
          <p:cNvPr id="295" name="Google Shape;295;g5b9bd0967c_0_0">
            <a:hlinkClick r:id="rId6"/>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460725" y="2146525"/>
            <a:ext cx="3948624" cy="3463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p:nvPr/>
        </p:nvSpPr>
        <p:spPr>
          <a:xfrm>
            <a:off x="4643720" y="1066800"/>
            <a:ext cx="3032444" cy="1821757"/>
          </a:xfrm>
          <a:prstGeom prst="roundRect">
            <a:avLst>
              <a:gd name="adj" fmla="val 5841"/>
            </a:avLst>
          </a:prstGeom>
          <a:noFill/>
          <a:ln w="28575" cap="flat" cmpd="sng">
            <a:solidFill>
              <a:srgbClr val="A7BC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3"/>
          <p:cNvSpPr/>
          <p:nvPr/>
        </p:nvSpPr>
        <p:spPr>
          <a:xfrm rot="-5400000">
            <a:off x="6702284" y="2819699"/>
            <a:ext cx="264878" cy="3306238"/>
          </a:xfrm>
          <a:prstGeom prst="downArrow">
            <a:avLst>
              <a:gd name="adj1" fmla="val 50000"/>
              <a:gd name="adj2" fmla="val 50000"/>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3"/>
          <p:cNvSpPr/>
          <p:nvPr/>
        </p:nvSpPr>
        <p:spPr>
          <a:xfrm>
            <a:off x="7828153" y="1066800"/>
            <a:ext cx="2186773" cy="1821757"/>
          </a:xfrm>
          <a:prstGeom prst="roundRect">
            <a:avLst>
              <a:gd name="adj" fmla="val 5841"/>
            </a:avLst>
          </a:prstGeom>
          <a:noFill/>
          <a:ln w="28575" cap="flat" cmpd="sng">
            <a:solidFill>
              <a:srgbClr val="A7BC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3"/>
          <p:cNvSpPr txBox="1">
            <a:spLocks noGrp="1"/>
          </p:cNvSpPr>
          <p:nvPr>
            <p:ph type="title"/>
          </p:nvPr>
        </p:nvSpPr>
        <p:spPr>
          <a:xfrm>
            <a:off x="836612" y="1591186"/>
            <a:ext cx="3155096" cy="858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The full process schema</a:t>
            </a:r>
            <a:endParaRPr sz="2880">
              <a:latin typeface="Calibri"/>
              <a:ea typeface="Calibri"/>
              <a:cs typeface="Calibri"/>
              <a:sym typeface="Calibri"/>
            </a:endParaRPr>
          </a:p>
        </p:txBody>
      </p:sp>
      <p:sp>
        <p:nvSpPr>
          <p:cNvPr id="305" name="Google Shape;305;p13"/>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a:t>
            </a:r>
            <a:endParaRPr/>
          </a:p>
        </p:txBody>
      </p:sp>
      <p:pic>
        <p:nvPicPr>
          <p:cNvPr id="306" name="Google Shape;306;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72312" y="2835276"/>
            <a:ext cx="1190571" cy="1154018"/>
          </a:xfrm>
          <a:prstGeom prst="rect">
            <a:avLst/>
          </a:prstGeom>
          <a:noFill/>
          <a:ln>
            <a:noFill/>
          </a:ln>
        </p:spPr>
      </p:pic>
      <p:grpSp>
        <p:nvGrpSpPr>
          <p:cNvPr id="307" name="Google Shape;307;p13"/>
          <p:cNvGrpSpPr/>
          <p:nvPr/>
        </p:nvGrpSpPr>
        <p:grpSpPr>
          <a:xfrm>
            <a:off x="4276167" y="4109815"/>
            <a:ext cx="1382875" cy="1319699"/>
            <a:chOff x="5800165" y="2133600"/>
            <a:chExt cx="3278520" cy="3128742"/>
          </a:xfrm>
        </p:grpSpPr>
        <p:pic>
          <p:nvPicPr>
            <p:cNvPr id="308" name="Google Shape;308;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00165" y="2133600"/>
              <a:ext cx="3278520" cy="1721223"/>
            </a:xfrm>
            <a:prstGeom prst="rect">
              <a:avLst/>
            </a:prstGeom>
            <a:noFill/>
            <a:ln>
              <a:noFill/>
            </a:ln>
          </p:spPr>
        </p:pic>
        <p:pic>
          <p:nvPicPr>
            <p:cNvPr id="309" name="Google Shape;309;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12173" y="3982347"/>
              <a:ext cx="3266512" cy="1279995"/>
            </a:xfrm>
            <a:prstGeom prst="rect">
              <a:avLst/>
            </a:prstGeom>
            <a:noFill/>
            <a:ln>
              <a:noFill/>
            </a:ln>
          </p:spPr>
        </p:pic>
      </p:grpSp>
      <p:grpSp>
        <p:nvGrpSpPr>
          <p:cNvPr id="310" name="Google Shape;310;p13"/>
          <p:cNvGrpSpPr/>
          <p:nvPr/>
        </p:nvGrpSpPr>
        <p:grpSpPr>
          <a:xfrm>
            <a:off x="7089216" y="490856"/>
            <a:ext cx="490569" cy="605338"/>
            <a:chOff x="3914234" y="1055180"/>
            <a:chExt cx="1234849" cy="1523743"/>
          </a:xfrm>
        </p:grpSpPr>
        <p:pic>
          <p:nvPicPr>
            <p:cNvPr id="311" name="Google Shape;311;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14234" y="1055180"/>
              <a:ext cx="1234849" cy="1232795"/>
            </a:xfrm>
            <a:prstGeom prst="rect">
              <a:avLst/>
            </a:prstGeom>
            <a:noFill/>
            <a:ln>
              <a:noFill/>
            </a:ln>
          </p:spPr>
        </p:pic>
        <p:sp>
          <p:nvSpPr>
            <p:cNvPr id="312" name="Google Shape;312;p13"/>
            <p:cNvSpPr txBox="1"/>
            <p:nvPr/>
          </p:nvSpPr>
          <p:spPr>
            <a:xfrm>
              <a:off x="4006536" y="2036612"/>
              <a:ext cx="1004047" cy="542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2E75B5"/>
                  </a:solidFill>
                  <a:latin typeface="Calibri"/>
                  <a:ea typeface="Calibri"/>
                  <a:cs typeface="Calibri"/>
                  <a:sym typeface="Calibri"/>
                </a:rPr>
                <a:t>WEB</a:t>
              </a:r>
              <a:endParaRPr sz="800">
                <a:solidFill>
                  <a:srgbClr val="2E75B5"/>
                </a:solidFill>
                <a:latin typeface="Calibri"/>
                <a:ea typeface="Calibri"/>
                <a:cs typeface="Calibri"/>
                <a:sym typeface="Calibri"/>
              </a:endParaRPr>
            </a:p>
          </p:txBody>
        </p:sp>
      </p:grpSp>
      <p:sp>
        <p:nvSpPr>
          <p:cNvPr id="313" name="Google Shape;313;p13"/>
          <p:cNvSpPr/>
          <p:nvPr/>
        </p:nvSpPr>
        <p:spPr>
          <a:xfrm>
            <a:off x="4823013" y="2589686"/>
            <a:ext cx="264878" cy="1486866"/>
          </a:xfrm>
          <a:prstGeom prst="downArrow">
            <a:avLst>
              <a:gd name="adj1" fmla="val 50000"/>
              <a:gd name="adj2" fmla="val 50000"/>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4" name="Google Shape;314;p13"/>
          <p:cNvGrpSpPr/>
          <p:nvPr/>
        </p:nvGrpSpPr>
        <p:grpSpPr>
          <a:xfrm>
            <a:off x="6356175" y="3872472"/>
            <a:ext cx="1200891" cy="1200693"/>
            <a:chOff x="5607890" y="3441979"/>
            <a:chExt cx="1200891" cy="1200693"/>
          </a:xfrm>
        </p:grpSpPr>
        <p:sp>
          <p:nvSpPr>
            <p:cNvPr id="315" name="Google Shape;315;p13"/>
            <p:cNvSpPr/>
            <p:nvPr/>
          </p:nvSpPr>
          <p:spPr>
            <a:xfrm>
              <a:off x="5607890" y="3441979"/>
              <a:ext cx="1200891" cy="1200693"/>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16" name="Google Shape;316;p13"/>
            <p:cNvGrpSpPr/>
            <p:nvPr/>
          </p:nvGrpSpPr>
          <p:grpSpPr>
            <a:xfrm>
              <a:off x="5671921" y="3618376"/>
              <a:ext cx="914295" cy="865203"/>
              <a:chOff x="5278418" y="3720617"/>
              <a:chExt cx="914295" cy="865203"/>
            </a:xfrm>
          </p:grpSpPr>
          <p:pic>
            <p:nvPicPr>
              <p:cNvPr id="317" name="Google Shape;317;p1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47849" y="3720617"/>
                <a:ext cx="430344" cy="431006"/>
              </a:xfrm>
              <a:prstGeom prst="rect">
                <a:avLst/>
              </a:prstGeom>
              <a:noFill/>
              <a:ln>
                <a:noFill/>
              </a:ln>
            </p:spPr>
          </p:pic>
          <p:pic>
            <p:nvPicPr>
              <p:cNvPr id="318" name="Google Shape;318;p13" descr="Image result for functio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645026" y="4225259"/>
                <a:ext cx="547687" cy="360561"/>
              </a:xfrm>
              <a:prstGeom prst="rect">
                <a:avLst/>
              </a:prstGeom>
              <a:noFill/>
              <a:ln>
                <a:noFill/>
              </a:ln>
            </p:spPr>
          </p:pic>
          <p:pic>
            <p:nvPicPr>
              <p:cNvPr id="319" name="Google Shape;319;p1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78418" y="3761972"/>
                <a:ext cx="504642" cy="504642"/>
              </a:xfrm>
              <a:prstGeom prst="rect">
                <a:avLst/>
              </a:prstGeom>
              <a:noFill/>
              <a:ln>
                <a:noFill/>
              </a:ln>
            </p:spPr>
          </p:pic>
        </p:grpSp>
      </p:grpSp>
      <p:pic>
        <p:nvPicPr>
          <p:cNvPr id="320" name="Google Shape;320;p1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264100" y="3892093"/>
            <a:ext cx="1346719" cy="1426328"/>
          </a:xfrm>
          <a:prstGeom prst="rect">
            <a:avLst/>
          </a:prstGeom>
          <a:noFill/>
          <a:ln>
            <a:noFill/>
          </a:ln>
        </p:spPr>
      </p:pic>
      <p:pic>
        <p:nvPicPr>
          <p:cNvPr id="321" name="Google Shape;321;p1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309600" y="1773201"/>
            <a:ext cx="1223161" cy="1004863"/>
          </a:xfrm>
          <a:prstGeom prst="rect">
            <a:avLst/>
          </a:prstGeom>
          <a:noFill/>
          <a:ln>
            <a:noFill/>
          </a:ln>
        </p:spPr>
      </p:pic>
      <p:grpSp>
        <p:nvGrpSpPr>
          <p:cNvPr id="322" name="Google Shape;322;p13"/>
          <p:cNvGrpSpPr/>
          <p:nvPr/>
        </p:nvGrpSpPr>
        <p:grpSpPr>
          <a:xfrm>
            <a:off x="4769296" y="1339014"/>
            <a:ext cx="1228165" cy="1394109"/>
            <a:chOff x="5288825" y="827168"/>
            <a:chExt cx="1228165" cy="1394109"/>
          </a:xfrm>
        </p:grpSpPr>
        <p:pic>
          <p:nvPicPr>
            <p:cNvPr id="323" name="Google Shape;323;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315238" y="1272980"/>
              <a:ext cx="1013847" cy="948297"/>
            </a:xfrm>
            <a:prstGeom prst="rect">
              <a:avLst/>
            </a:prstGeom>
            <a:noFill/>
            <a:ln>
              <a:noFill/>
            </a:ln>
          </p:spPr>
        </p:pic>
        <p:sp>
          <p:nvSpPr>
            <p:cNvPr id="324" name="Google Shape;324;p13"/>
            <p:cNvSpPr txBox="1"/>
            <p:nvPr/>
          </p:nvSpPr>
          <p:spPr>
            <a:xfrm>
              <a:off x="5288825" y="827168"/>
              <a:ext cx="122816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595959"/>
                  </a:solidFill>
                  <a:latin typeface="Calibri"/>
                  <a:ea typeface="Calibri"/>
                  <a:cs typeface="Calibri"/>
                  <a:sym typeface="Calibri"/>
                </a:rPr>
                <a:t>IMET Online &amp; Offline Tools</a:t>
              </a:r>
              <a:endParaRPr sz="1100" b="1">
                <a:solidFill>
                  <a:srgbClr val="595959"/>
                </a:solidFill>
                <a:latin typeface="Calibri"/>
                <a:ea typeface="Calibri"/>
                <a:cs typeface="Calibri"/>
                <a:sym typeface="Calibri"/>
              </a:endParaRPr>
            </a:p>
          </p:txBody>
        </p:sp>
      </p:grpSp>
      <p:sp>
        <p:nvSpPr>
          <p:cNvPr id="325" name="Google Shape;325;p13"/>
          <p:cNvSpPr txBox="1"/>
          <p:nvPr/>
        </p:nvSpPr>
        <p:spPr>
          <a:xfrm>
            <a:off x="6215048" y="1323964"/>
            <a:ext cx="172883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595959"/>
                </a:solidFill>
                <a:latin typeface="Calibri"/>
                <a:ea typeface="Calibri"/>
                <a:cs typeface="Calibri"/>
                <a:sym typeface="Calibri"/>
              </a:rPr>
              <a:t>Dashboards </a:t>
            </a:r>
            <a:endParaRPr/>
          </a:p>
          <a:p>
            <a:pPr marL="0" marR="0" lvl="0" indent="0" algn="l" rtl="0">
              <a:spcBef>
                <a:spcPts val="0"/>
              </a:spcBef>
              <a:spcAft>
                <a:spcPts val="0"/>
              </a:spcAft>
              <a:buNone/>
            </a:pPr>
            <a:r>
              <a:rPr lang="en-US" sz="1100" b="1">
                <a:solidFill>
                  <a:srgbClr val="595959"/>
                </a:solidFill>
                <a:latin typeface="Calibri"/>
                <a:ea typeface="Calibri"/>
                <a:cs typeface="Calibri"/>
                <a:sym typeface="Calibri"/>
              </a:rPr>
              <a:t>[eg. RIS, PAME, …]</a:t>
            </a:r>
            <a:endParaRPr sz="1100" b="1">
              <a:solidFill>
                <a:srgbClr val="595959"/>
              </a:solidFill>
              <a:latin typeface="Calibri"/>
              <a:ea typeface="Calibri"/>
              <a:cs typeface="Calibri"/>
              <a:sym typeface="Calibri"/>
            </a:endParaRPr>
          </a:p>
        </p:txBody>
      </p:sp>
      <p:pic>
        <p:nvPicPr>
          <p:cNvPr id="326" name="Google Shape;326;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394986" y="1810405"/>
            <a:ext cx="1253572" cy="1059926"/>
          </a:xfrm>
          <a:prstGeom prst="rect">
            <a:avLst/>
          </a:prstGeom>
          <a:noFill/>
          <a:ln>
            <a:noFill/>
          </a:ln>
        </p:spPr>
      </p:pic>
      <p:cxnSp>
        <p:nvCxnSpPr>
          <p:cNvPr id="327" name="Google Shape;327;p13"/>
          <p:cNvCxnSpPr>
            <a:stCxn id="320" idx="0"/>
            <a:endCxn id="321" idx="2"/>
          </p:cNvCxnSpPr>
          <p:nvPr/>
        </p:nvCxnSpPr>
        <p:spPr>
          <a:xfrm rot="5400000" flipH="1">
            <a:off x="7372359" y="2326993"/>
            <a:ext cx="1113900" cy="2016300"/>
          </a:xfrm>
          <a:prstGeom prst="bentConnector3">
            <a:avLst>
              <a:gd name="adj1" fmla="val 50000"/>
            </a:avLst>
          </a:prstGeom>
          <a:noFill/>
          <a:ln w="114300" cap="flat" cmpd="sng">
            <a:solidFill>
              <a:schemeClr val="accent6"/>
            </a:solidFill>
            <a:prstDash val="solid"/>
            <a:miter lim="800000"/>
            <a:headEnd type="none" w="sm" len="sm"/>
            <a:tailEnd type="none" w="med" len="med"/>
          </a:ln>
        </p:spPr>
      </p:cxnSp>
      <p:cxnSp>
        <p:nvCxnSpPr>
          <p:cNvPr id="328" name="Google Shape;328;p13"/>
          <p:cNvCxnSpPr>
            <a:stCxn id="320" idx="0"/>
            <a:endCxn id="326" idx="2"/>
          </p:cNvCxnSpPr>
          <p:nvPr/>
        </p:nvCxnSpPr>
        <p:spPr>
          <a:xfrm rot="-5400000">
            <a:off x="9468759" y="2338993"/>
            <a:ext cx="1021800" cy="2084400"/>
          </a:xfrm>
          <a:prstGeom prst="bentConnector3">
            <a:avLst>
              <a:gd name="adj1" fmla="val 53958"/>
            </a:avLst>
          </a:prstGeom>
          <a:noFill/>
          <a:ln w="114300" cap="flat" cmpd="sng">
            <a:solidFill>
              <a:schemeClr val="accent6"/>
            </a:solidFill>
            <a:prstDash val="solid"/>
            <a:miter lim="800000"/>
            <a:headEnd type="none" w="sm" len="sm"/>
            <a:tailEnd type="none" w="med" len="med"/>
          </a:ln>
        </p:spPr>
      </p:cxnSp>
      <p:pic>
        <p:nvPicPr>
          <p:cNvPr id="329" name="Google Shape;329;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342760" y="1680933"/>
            <a:ext cx="1189398" cy="1189398"/>
          </a:xfrm>
          <a:prstGeom prst="rect">
            <a:avLst/>
          </a:prstGeom>
          <a:noFill/>
          <a:ln>
            <a:noFill/>
          </a:ln>
        </p:spPr>
      </p:pic>
      <p:sp>
        <p:nvSpPr>
          <p:cNvPr id="330" name="Google Shape;330;p13"/>
          <p:cNvSpPr txBox="1"/>
          <p:nvPr/>
        </p:nvSpPr>
        <p:spPr>
          <a:xfrm>
            <a:off x="8073043" y="1396576"/>
            <a:ext cx="172883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595959"/>
                </a:solidFill>
                <a:latin typeface="Calibri"/>
                <a:ea typeface="Calibri"/>
                <a:cs typeface="Calibri"/>
                <a:sym typeface="Calibri"/>
              </a:rPr>
              <a:t>Other web applications</a:t>
            </a:r>
            <a:endParaRPr sz="1100" b="1">
              <a:solidFill>
                <a:srgbClr val="595959"/>
              </a:solidFill>
              <a:latin typeface="Calibri"/>
              <a:ea typeface="Calibri"/>
              <a:cs typeface="Calibri"/>
              <a:sym typeface="Calibri"/>
            </a:endParaRPr>
          </a:p>
        </p:txBody>
      </p:sp>
      <p:cxnSp>
        <p:nvCxnSpPr>
          <p:cNvPr id="331" name="Google Shape;331;p13"/>
          <p:cNvCxnSpPr>
            <a:stCxn id="320" idx="0"/>
            <a:endCxn id="329" idx="2"/>
          </p:cNvCxnSpPr>
          <p:nvPr/>
        </p:nvCxnSpPr>
        <p:spPr>
          <a:xfrm rot="10800000">
            <a:off x="8937459" y="2870293"/>
            <a:ext cx="0" cy="1021800"/>
          </a:xfrm>
          <a:prstGeom prst="straightConnector1">
            <a:avLst/>
          </a:prstGeom>
          <a:noFill/>
          <a:ln w="114300" cap="flat" cmpd="sng">
            <a:solidFill>
              <a:schemeClr val="accent6"/>
            </a:solidFill>
            <a:prstDash val="solid"/>
            <a:miter lim="800000"/>
            <a:headEnd type="none" w="sm" len="sm"/>
            <a:tailEnd type="none" w="med" len="med"/>
          </a:ln>
        </p:spPr>
      </p:cxnSp>
      <p:pic>
        <p:nvPicPr>
          <p:cNvPr id="332" name="Google Shape;332;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766458" y="604941"/>
            <a:ext cx="1785167" cy="401137"/>
          </a:xfrm>
          <a:prstGeom prst="rect">
            <a:avLst/>
          </a:prstGeom>
          <a:noFill/>
          <a:ln>
            <a:noFill/>
          </a:ln>
        </p:spPr>
      </p:pic>
      <p:grpSp>
        <p:nvGrpSpPr>
          <p:cNvPr id="333" name="Google Shape;333;p13"/>
          <p:cNvGrpSpPr/>
          <p:nvPr/>
        </p:nvGrpSpPr>
        <p:grpSpPr>
          <a:xfrm>
            <a:off x="9452523" y="488070"/>
            <a:ext cx="490569" cy="605338"/>
            <a:chOff x="3914234" y="1055180"/>
            <a:chExt cx="1234849" cy="1523743"/>
          </a:xfrm>
        </p:grpSpPr>
        <p:pic>
          <p:nvPicPr>
            <p:cNvPr id="334" name="Google Shape;334;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14234" y="1055180"/>
              <a:ext cx="1234849" cy="1232795"/>
            </a:xfrm>
            <a:prstGeom prst="rect">
              <a:avLst/>
            </a:prstGeom>
            <a:noFill/>
            <a:ln>
              <a:noFill/>
            </a:ln>
          </p:spPr>
        </p:pic>
        <p:sp>
          <p:nvSpPr>
            <p:cNvPr id="335" name="Google Shape;335;p13"/>
            <p:cNvSpPr txBox="1"/>
            <p:nvPr/>
          </p:nvSpPr>
          <p:spPr>
            <a:xfrm>
              <a:off x="4006536" y="2036612"/>
              <a:ext cx="1004047" cy="542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2E75B5"/>
                  </a:solidFill>
                  <a:latin typeface="Calibri"/>
                  <a:ea typeface="Calibri"/>
                  <a:cs typeface="Calibri"/>
                  <a:sym typeface="Calibri"/>
                </a:rPr>
                <a:t>WEB</a:t>
              </a:r>
              <a:endParaRPr sz="800">
                <a:solidFill>
                  <a:srgbClr val="2E75B5"/>
                </a:solidFill>
                <a:latin typeface="Calibri"/>
                <a:ea typeface="Calibri"/>
                <a:cs typeface="Calibri"/>
                <a:sym typeface="Calibri"/>
              </a:endParaRPr>
            </a:p>
          </p:txBody>
        </p:sp>
      </p:grpSp>
      <p:cxnSp>
        <p:nvCxnSpPr>
          <p:cNvPr id="336" name="Google Shape;336;p13"/>
          <p:cNvCxnSpPr>
            <a:stCxn id="320" idx="0"/>
            <a:endCxn id="323" idx="2"/>
          </p:cNvCxnSpPr>
          <p:nvPr/>
        </p:nvCxnSpPr>
        <p:spPr>
          <a:xfrm rot="5400000" flipH="1">
            <a:off x="6540609" y="1495243"/>
            <a:ext cx="1158900" cy="3634800"/>
          </a:xfrm>
          <a:prstGeom prst="bentConnector3">
            <a:avLst>
              <a:gd name="adj1" fmla="val 47682"/>
            </a:avLst>
          </a:prstGeom>
          <a:noFill/>
          <a:ln w="114300" cap="flat" cmpd="sng">
            <a:solidFill>
              <a:schemeClr val="accent6"/>
            </a:solidFill>
            <a:prstDash val="solid"/>
            <a:miter lim="800000"/>
            <a:headEnd type="none" w="sm" len="sm"/>
            <a:tailEnd type="none" w="med" len="med"/>
          </a:ln>
        </p:spPr>
      </p:cxnSp>
      <p:sp>
        <p:nvSpPr>
          <p:cNvPr id="337" name="Google Shape;337;p13"/>
          <p:cNvSpPr txBox="1"/>
          <p:nvPr/>
        </p:nvSpPr>
        <p:spPr>
          <a:xfrm rot="-5400000">
            <a:off x="4626340" y="3211217"/>
            <a:ext cx="661493"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Storing</a:t>
            </a:r>
            <a:endParaRPr sz="1100">
              <a:solidFill>
                <a:schemeClr val="dk1"/>
              </a:solidFill>
              <a:latin typeface="Calibri"/>
              <a:ea typeface="Calibri"/>
              <a:cs typeface="Calibri"/>
              <a:sym typeface="Calibri"/>
            </a:endParaRPr>
          </a:p>
        </p:txBody>
      </p:sp>
      <p:sp>
        <p:nvSpPr>
          <p:cNvPr id="338" name="Google Shape;338;p13"/>
          <p:cNvSpPr txBox="1"/>
          <p:nvPr/>
        </p:nvSpPr>
        <p:spPr>
          <a:xfrm>
            <a:off x="5323208" y="4340378"/>
            <a:ext cx="91511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Computing</a:t>
            </a:r>
            <a:endParaRPr sz="1100">
              <a:solidFill>
                <a:schemeClr val="dk1"/>
              </a:solidFill>
              <a:latin typeface="Calibri"/>
              <a:ea typeface="Calibri"/>
              <a:cs typeface="Calibri"/>
              <a:sym typeface="Calibri"/>
            </a:endParaRPr>
          </a:p>
        </p:txBody>
      </p:sp>
      <p:sp>
        <p:nvSpPr>
          <p:cNvPr id="339" name="Google Shape;339;p13"/>
          <p:cNvSpPr txBox="1"/>
          <p:nvPr/>
        </p:nvSpPr>
        <p:spPr>
          <a:xfrm>
            <a:off x="7516674" y="4340378"/>
            <a:ext cx="91511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Formatting</a:t>
            </a:r>
            <a:endParaRPr sz="1100">
              <a:solidFill>
                <a:schemeClr val="dk1"/>
              </a:solidFill>
              <a:latin typeface="Calibri"/>
              <a:ea typeface="Calibri"/>
              <a:cs typeface="Calibri"/>
              <a:sym typeface="Calibri"/>
            </a:endParaRPr>
          </a:p>
        </p:txBody>
      </p:sp>
      <p:sp>
        <p:nvSpPr>
          <p:cNvPr id="340" name="Google Shape;340;p13"/>
          <p:cNvSpPr txBox="1"/>
          <p:nvPr/>
        </p:nvSpPr>
        <p:spPr>
          <a:xfrm>
            <a:off x="7511136" y="3206037"/>
            <a:ext cx="915117"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Distributing</a:t>
            </a:r>
            <a:endParaRPr sz="1100">
              <a:solidFill>
                <a:schemeClr val="lt1"/>
              </a:solidFill>
              <a:latin typeface="Calibri"/>
              <a:ea typeface="Calibri"/>
              <a:cs typeface="Calibri"/>
              <a:sym typeface="Calibri"/>
            </a:endParaRPr>
          </a:p>
        </p:txBody>
      </p:sp>
      <p:sp>
        <p:nvSpPr>
          <p:cNvPr id="341" name="Google Shape;341;p13"/>
          <p:cNvSpPr txBox="1"/>
          <p:nvPr/>
        </p:nvSpPr>
        <p:spPr>
          <a:xfrm>
            <a:off x="10170369" y="1295314"/>
            <a:ext cx="1728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56565A"/>
                </a:solidFill>
                <a:latin typeface="Teko"/>
                <a:ea typeface="Teko"/>
                <a:cs typeface="Teko"/>
                <a:sym typeface="Teko"/>
              </a:rPr>
              <a:t>Secondary</a:t>
            </a:r>
            <a:endParaRPr/>
          </a:p>
          <a:p>
            <a:pPr marL="0" marR="0" lvl="0" indent="0" algn="ctr" rtl="0">
              <a:spcBef>
                <a:spcPts val="0"/>
              </a:spcBef>
              <a:spcAft>
                <a:spcPts val="0"/>
              </a:spcAft>
              <a:buNone/>
            </a:pPr>
            <a:r>
              <a:rPr lang="en-US" sz="1800" b="1">
                <a:solidFill>
                  <a:srgbClr val="56565A"/>
                </a:solidFill>
                <a:latin typeface="Teko"/>
                <a:ea typeface="Teko"/>
                <a:cs typeface="Teko"/>
                <a:sym typeface="Teko"/>
              </a:rPr>
              <a:t>Servers</a:t>
            </a:r>
            <a:endParaRPr sz="1800" b="1">
              <a:solidFill>
                <a:srgbClr val="56565A"/>
              </a:solidFill>
              <a:latin typeface="Teko"/>
              <a:ea typeface="Teko"/>
              <a:cs typeface="Teko"/>
              <a:sym typeface="Teko"/>
            </a:endParaRPr>
          </a:p>
        </p:txBody>
      </p:sp>
      <p:cxnSp>
        <p:nvCxnSpPr>
          <p:cNvPr id="342" name="Google Shape;342;p13"/>
          <p:cNvCxnSpPr>
            <a:stCxn id="315" idx="0"/>
            <a:endCxn id="323" idx="2"/>
          </p:cNvCxnSpPr>
          <p:nvPr/>
        </p:nvCxnSpPr>
        <p:spPr>
          <a:xfrm rot="5400000" flipH="1">
            <a:off x="5559970" y="2475822"/>
            <a:ext cx="1139400" cy="1653900"/>
          </a:xfrm>
          <a:prstGeom prst="bentConnector3">
            <a:avLst>
              <a:gd name="adj1" fmla="val 21589"/>
            </a:avLst>
          </a:prstGeom>
          <a:noFill/>
          <a:ln w="114300" cap="flat" cmpd="sng">
            <a:solidFill>
              <a:schemeClr val="accent6"/>
            </a:solidFill>
            <a:prstDash val="solid"/>
            <a:miter lim="800000"/>
            <a:headEnd type="none" w="sm" len="sm"/>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4"/>
          <p:cNvSpPr/>
          <p:nvPr/>
        </p:nvSpPr>
        <p:spPr>
          <a:xfrm>
            <a:off x="0" y="0"/>
            <a:ext cx="12207240" cy="687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8" name="Google Shape;34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5124" y="2670304"/>
            <a:ext cx="5556991" cy="1250121"/>
          </a:xfrm>
          <a:prstGeom prst="rect">
            <a:avLst/>
          </a:prstGeom>
          <a:noFill/>
          <a:ln>
            <a:noFill/>
          </a:ln>
        </p:spPr>
      </p:pic>
      <p:sp>
        <p:nvSpPr>
          <p:cNvPr id="349" name="Google Shape;349;p14"/>
          <p:cNvSpPr txBox="1">
            <a:spLocks noGrp="1"/>
          </p:cNvSpPr>
          <p:nvPr>
            <p:ph type="ftr" idx="11"/>
          </p:nvPr>
        </p:nvSpPr>
        <p:spPr>
          <a:xfrm>
            <a:off x="4038600" y="1067689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PPT Template</a:t>
            </a:r>
            <a:endParaRPr/>
          </a:p>
        </p:txBody>
      </p:sp>
      <p:pic>
        <p:nvPicPr>
          <p:cNvPr id="350" name="Google Shape;35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94100" y="4858124"/>
            <a:ext cx="4999567" cy="1494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ftr" idx="11"/>
          </p:nvPr>
        </p:nvSpPr>
        <p:spPr>
          <a:xfrm>
            <a:off x="82677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a:t>
            </a:r>
            <a:endParaRPr/>
          </a:p>
        </p:txBody>
      </p:sp>
      <p:sp>
        <p:nvSpPr>
          <p:cNvPr id="123" name="Google Shape;123;p2"/>
          <p:cNvSpPr txBox="1">
            <a:spLocks noGrp="1"/>
          </p:cNvSpPr>
          <p:nvPr>
            <p:ph type="title"/>
          </p:nvPr>
        </p:nvSpPr>
        <p:spPr>
          <a:xfrm>
            <a:off x="826770" y="1470392"/>
            <a:ext cx="10515600" cy="562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40"/>
              <a:buFont typeface="Franklin Gothic"/>
              <a:buNone/>
            </a:pPr>
            <a:r>
              <a:rPr lang="en-US" sz="3240"/>
              <a:t>BIOPAMA Data Management workflow Design</a:t>
            </a:r>
            <a:endParaRPr sz="3240"/>
          </a:p>
        </p:txBody>
      </p:sp>
      <p:sp>
        <p:nvSpPr>
          <p:cNvPr id="124" name="Google Shape;124;p2"/>
          <p:cNvSpPr txBox="1">
            <a:spLocks noGrp="1"/>
          </p:cNvSpPr>
          <p:nvPr>
            <p:ph type="body" idx="1"/>
          </p:nvPr>
        </p:nvSpPr>
        <p:spPr>
          <a:xfrm>
            <a:off x="826770" y="2439642"/>
            <a:ext cx="10515600" cy="240849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b="1"/>
              <a:t>Store</a:t>
            </a:r>
            <a:r>
              <a:rPr lang="en-US"/>
              <a:t>: </a:t>
            </a:r>
            <a:r>
              <a:rPr lang="en-US" sz="2400"/>
              <a:t>DataBase Infrastructure</a:t>
            </a:r>
            <a:endParaRPr/>
          </a:p>
          <a:p>
            <a:pPr marL="228600" lvl="0" indent="-228600" algn="l" rtl="0">
              <a:lnSpc>
                <a:spcPct val="90000"/>
              </a:lnSpc>
              <a:spcBef>
                <a:spcPts val="1000"/>
              </a:spcBef>
              <a:spcAft>
                <a:spcPts val="0"/>
              </a:spcAft>
              <a:buClr>
                <a:schemeClr val="lt1"/>
              </a:buClr>
              <a:buSzPts val="2800"/>
              <a:buChar char="•"/>
            </a:pPr>
            <a:r>
              <a:rPr lang="en-US" b="1"/>
              <a:t>Elaborate</a:t>
            </a:r>
            <a:r>
              <a:rPr lang="en-US"/>
              <a:t>: </a:t>
            </a:r>
            <a:r>
              <a:rPr lang="en-US" sz="2400"/>
              <a:t>Data Management IMET Statistics Views &amp; Functions</a:t>
            </a:r>
            <a:endParaRPr sz="2000"/>
          </a:p>
          <a:p>
            <a:pPr marL="228600" lvl="0" indent="-228600" algn="l" rtl="0">
              <a:lnSpc>
                <a:spcPct val="90000"/>
              </a:lnSpc>
              <a:spcBef>
                <a:spcPts val="1000"/>
              </a:spcBef>
              <a:spcAft>
                <a:spcPts val="0"/>
              </a:spcAft>
              <a:buClr>
                <a:schemeClr val="lt1"/>
              </a:buClr>
              <a:buSzPts val="2800"/>
              <a:buChar char="•"/>
            </a:pPr>
            <a:r>
              <a:rPr lang="en-US" b="1"/>
              <a:t>Distribute</a:t>
            </a:r>
            <a:r>
              <a:rPr lang="en-US"/>
              <a:t>: </a:t>
            </a:r>
            <a:r>
              <a:rPr lang="en-US" sz="2400"/>
              <a:t>API JRC Rest Services</a:t>
            </a:r>
            <a:endParaRPr sz="2400"/>
          </a:p>
          <a:p>
            <a:pPr marL="228600" lvl="0" indent="-228600" algn="l" rtl="0">
              <a:lnSpc>
                <a:spcPct val="90000"/>
              </a:lnSpc>
              <a:spcBef>
                <a:spcPts val="1000"/>
              </a:spcBef>
              <a:spcAft>
                <a:spcPts val="0"/>
              </a:spcAft>
              <a:buClr>
                <a:schemeClr val="lt1"/>
              </a:buClr>
              <a:buSzPts val="2800"/>
              <a:buChar char="•"/>
            </a:pPr>
            <a:r>
              <a:rPr lang="en-US" b="1"/>
              <a:t>Render</a:t>
            </a:r>
            <a:r>
              <a:rPr lang="en-US"/>
              <a:t>: </a:t>
            </a:r>
            <a:r>
              <a:rPr lang="en-US" sz="2400"/>
              <a:t>Web Applications / Interfaces / Dashboards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5b9b9ce59d_0_1"/>
          <p:cNvSpPr/>
          <p:nvPr/>
        </p:nvSpPr>
        <p:spPr>
          <a:xfrm>
            <a:off x="4643720" y="1066800"/>
            <a:ext cx="3032400" cy="1821900"/>
          </a:xfrm>
          <a:prstGeom prst="roundRect">
            <a:avLst>
              <a:gd name="adj" fmla="val 5841"/>
            </a:avLst>
          </a:prstGeom>
          <a:noFill/>
          <a:ln w="28575" cap="flat" cmpd="sng">
            <a:solidFill>
              <a:srgbClr val="A7BC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g5b9b9ce59d_0_1"/>
          <p:cNvSpPr/>
          <p:nvPr/>
        </p:nvSpPr>
        <p:spPr>
          <a:xfrm rot="-5400000">
            <a:off x="6702304" y="2819657"/>
            <a:ext cx="264900" cy="3306300"/>
          </a:xfrm>
          <a:prstGeom prst="downArrow">
            <a:avLst>
              <a:gd name="adj1" fmla="val 50000"/>
              <a:gd name="adj2" fmla="val 50000"/>
            </a:avLst>
          </a:prstGeom>
          <a:gradFill>
            <a:gsLst>
              <a:gs pos="0">
                <a:srgbClr val="FFC647"/>
              </a:gs>
              <a:gs pos="50000">
                <a:srgbClr val="FFC600"/>
              </a:gs>
              <a:gs pos="100000">
                <a:srgbClr val="E3B400"/>
              </a:gs>
            </a:gsLst>
            <a:lin ang="5400012"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g5b9b9ce59d_0_1"/>
          <p:cNvSpPr/>
          <p:nvPr/>
        </p:nvSpPr>
        <p:spPr>
          <a:xfrm>
            <a:off x="7828153" y="1066800"/>
            <a:ext cx="2186700" cy="1821900"/>
          </a:xfrm>
          <a:prstGeom prst="roundRect">
            <a:avLst>
              <a:gd name="adj" fmla="val 5841"/>
            </a:avLst>
          </a:prstGeom>
          <a:noFill/>
          <a:ln w="28575" cap="flat" cmpd="sng">
            <a:solidFill>
              <a:srgbClr val="A7BC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g5b9b9ce59d_0_1"/>
          <p:cNvSpPr txBox="1">
            <a:spLocks noGrp="1"/>
          </p:cNvSpPr>
          <p:nvPr>
            <p:ph type="title"/>
          </p:nvPr>
        </p:nvSpPr>
        <p:spPr>
          <a:xfrm>
            <a:off x="836612" y="1591186"/>
            <a:ext cx="3155100" cy="858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The full process schema</a:t>
            </a:r>
            <a:endParaRPr sz="2880">
              <a:latin typeface="Calibri"/>
              <a:ea typeface="Calibri"/>
              <a:cs typeface="Calibri"/>
              <a:sym typeface="Calibri"/>
            </a:endParaRPr>
          </a:p>
        </p:txBody>
      </p:sp>
      <p:sp>
        <p:nvSpPr>
          <p:cNvPr id="134" name="Google Shape;134;g5b9b9ce59d_0_1"/>
          <p:cNvSpPr txBox="1">
            <a:spLocks noGrp="1"/>
          </p:cNvSpPr>
          <p:nvPr>
            <p:ph type="ftr" idx="11"/>
          </p:nvPr>
        </p:nvSpPr>
        <p:spPr>
          <a:xfrm>
            <a:off x="838200" y="508394"/>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a:t>
            </a:r>
            <a:endParaRPr/>
          </a:p>
        </p:txBody>
      </p:sp>
      <p:pic>
        <p:nvPicPr>
          <p:cNvPr id="135" name="Google Shape;135;g5b9b9ce59d_0_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72312" y="2835276"/>
            <a:ext cx="1190571" cy="1154018"/>
          </a:xfrm>
          <a:prstGeom prst="rect">
            <a:avLst/>
          </a:prstGeom>
          <a:noFill/>
          <a:ln>
            <a:noFill/>
          </a:ln>
        </p:spPr>
      </p:pic>
      <p:grpSp>
        <p:nvGrpSpPr>
          <p:cNvPr id="136" name="Google Shape;136;g5b9b9ce59d_0_1"/>
          <p:cNvGrpSpPr/>
          <p:nvPr/>
        </p:nvGrpSpPr>
        <p:grpSpPr>
          <a:xfrm>
            <a:off x="4276175" y="4109818"/>
            <a:ext cx="1382880" cy="1319703"/>
            <a:chOff x="5800165" y="2133600"/>
            <a:chExt cx="3278520" cy="3128742"/>
          </a:xfrm>
        </p:grpSpPr>
        <p:pic>
          <p:nvPicPr>
            <p:cNvPr id="137" name="Google Shape;137;g5b9b9ce59d_0_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00165" y="2133600"/>
              <a:ext cx="3278520" cy="1721223"/>
            </a:xfrm>
            <a:prstGeom prst="rect">
              <a:avLst/>
            </a:prstGeom>
            <a:noFill/>
            <a:ln>
              <a:noFill/>
            </a:ln>
          </p:spPr>
        </p:pic>
        <p:pic>
          <p:nvPicPr>
            <p:cNvPr id="138" name="Google Shape;138;g5b9b9ce59d_0_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12173" y="3982347"/>
              <a:ext cx="3266512" cy="1279995"/>
            </a:xfrm>
            <a:prstGeom prst="rect">
              <a:avLst/>
            </a:prstGeom>
            <a:noFill/>
            <a:ln>
              <a:noFill/>
            </a:ln>
          </p:spPr>
        </p:pic>
      </p:grpSp>
      <p:grpSp>
        <p:nvGrpSpPr>
          <p:cNvPr id="139" name="Google Shape;139;g5b9b9ce59d_0_1"/>
          <p:cNvGrpSpPr/>
          <p:nvPr/>
        </p:nvGrpSpPr>
        <p:grpSpPr>
          <a:xfrm>
            <a:off x="7089332" y="490887"/>
            <a:ext cx="490606" cy="605418"/>
            <a:chOff x="3914234" y="1055180"/>
            <a:chExt cx="1234849" cy="1523832"/>
          </a:xfrm>
        </p:grpSpPr>
        <p:pic>
          <p:nvPicPr>
            <p:cNvPr id="140" name="Google Shape;140;g5b9b9ce59d_0_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14234" y="1055180"/>
              <a:ext cx="1234849" cy="1232795"/>
            </a:xfrm>
            <a:prstGeom prst="rect">
              <a:avLst/>
            </a:prstGeom>
            <a:noFill/>
            <a:ln>
              <a:noFill/>
            </a:ln>
          </p:spPr>
        </p:pic>
        <p:sp>
          <p:nvSpPr>
            <p:cNvPr id="141" name="Google Shape;141;g5b9b9ce59d_0_1"/>
            <p:cNvSpPr txBox="1"/>
            <p:nvPr/>
          </p:nvSpPr>
          <p:spPr>
            <a:xfrm>
              <a:off x="4006536" y="2036612"/>
              <a:ext cx="1004100" cy="54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2E75B5"/>
                  </a:solidFill>
                  <a:latin typeface="Calibri"/>
                  <a:ea typeface="Calibri"/>
                  <a:cs typeface="Calibri"/>
                  <a:sym typeface="Calibri"/>
                </a:rPr>
                <a:t>WEB</a:t>
              </a:r>
              <a:endParaRPr sz="800">
                <a:solidFill>
                  <a:srgbClr val="2E75B5"/>
                </a:solidFill>
                <a:latin typeface="Calibri"/>
                <a:ea typeface="Calibri"/>
                <a:cs typeface="Calibri"/>
                <a:sym typeface="Calibri"/>
              </a:endParaRPr>
            </a:p>
          </p:txBody>
        </p:sp>
      </p:grpSp>
      <p:sp>
        <p:nvSpPr>
          <p:cNvPr id="142" name="Google Shape;142;g5b9b9ce59d_0_1"/>
          <p:cNvSpPr/>
          <p:nvPr/>
        </p:nvSpPr>
        <p:spPr>
          <a:xfrm>
            <a:off x="4823013" y="2589686"/>
            <a:ext cx="264900" cy="1486800"/>
          </a:xfrm>
          <a:prstGeom prst="downArrow">
            <a:avLst>
              <a:gd name="adj1" fmla="val 50000"/>
              <a:gd name="adj2" fmla="val 50000"/>
            </a:avLst>
          </a:prstGeom>
          <a:gradFill>
            <a:gsLst>
              <a:gs pos="0">
                <a:srgbClr val="FFC647"/>
              </a:gs>
              <a:gs pos="50000">
                <a:srgbClr val="FFC600"/>
              </a:gs>
              <a:gs pos="100000">
                <a:srgbClr val="E3B400"/>
              </a:gs>
            </a:gsLst>
            <a:lin ang="5400012"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g5b9b9ce59d_0_1"/>
          <p:cNvGrpSpPr/>
          <p:nvPr/>
        </p:nvGrpSpPr>
        <p:grpSpPr>
          <a:xfrm>
            <a:off x="6356175" y="3872472"/>
            <a:ext cx="1200900" cy="1200600"/>
            <a:chOff x="5607890" y="3441979"/>
            <a:chExt cx="1200900" cy="1200600"/>
          </a:xfrm>
        </p:grpSpPr>
        <p:sp>
          <p:nvSpPr>
            <p:cNvPr id="144" name="Google Shape;144;g5b9b9ce59d_0_1"/>
            <p:cNvSpPr/>
            <p:nvPr/>
          </p:nvSpPr>
          <p:spPr>
            <a:xfrm>
              <a:off x="5607890" y="3441979"/>
              <a:ext cx="1200900" cy="12006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45" name="Google Shape;145;g5b9b9ce59d_0_1"/>
            <p:cNvGrpSpPr/>
            <p:nvPr/>
          </p:nvGrpSpPr>
          <p:grpSpPr>
            <a:xfrm>
              <a:off x="5671921" y="3618376"/>
              <a:ext cx="914296" cy="865203"/>
              <a:chOff x="5278418" y="3720617"/>
              <a:chExt cx="914296" cy="865203"/>
            </a:xfrm>
          </p:grpSpPr>
          <p:pic>
            <p:nvPicPr>
              <p:cNvPr id="146" name="Google Shape;146;g5b9b9ce59d_0_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47849" y="3720617"/>
                <a:ext cx="430344" cy="431006"/>
              </a:xfrm>
              <a:prstGeom prst="rect">
                <a:avLst/>
              </a:prstGeom>
              <a:noFill/>
              <a:ln>
                <a:noFill/>
              </a:ln>
            </p:spPr>
          </p:pic>
          <p:pic>
            <p:nvPicPr>
              <p:cNvPr id="147" name="Google Shape;147;g5b9b9ce59d_0_1" descr="Image result for functio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645026" y="4225259"/>
                <a:ext cx="547688" cy="360561"/>
              </a:xfrm>
              <a:prstGeom prst="rect">
                <a:avLst/>
              </a:prstGeom>
              <a:noFill/>
              <a:ln>
                <a:noFill/>
              </a:ln>
            </p:spPr>
          </p:pic>
          <p:pic>
            <p:nvPicPr>
              <p:cNvPr id="148" name="Google Shape;148;g5b9b9ce59d_0_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78418" y="3761972"/>
                <a:ext cx="504643" cy="504643"/>
              </a:xfrm>
              <a:prstGeom prst="rect">
                <a:avLst/>
              </a:prstGeom>
              <a:noFill/>
              <a:ln>
                <a:noFill/>
              </a:ln>
            </p:spPr>
          </p:pic>
        </p:grpSp>
      </p:grpSp>
      <p:pic>
        <p:nvPicPr>
          <p:cNvPr id="149" name="Google Shape;149;g5b9b9ce59d_0_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264100" y="3892093"/>
            <a:ext cx="1346719" cy="1426328"/>
          </a:xfrm>
          <a:prstGeom prst="rect">
            <a:avLst/>
          </a:prstGeom>
          <a:noFill/>
          <a:ln>
            <a:noFill/>
          </a:ln>
        </p:spPr>
      </p:pic>
      <p:pic>
        <p:nvPicPr>
          <p:cNvPr id="150" name="Google Shape;150;g5b9b9ce59d_0_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309600" y="1773201"/>
            <a:ext cx="1223161" cy="1004863"/>
          </a:xfrm>
          <a:prstGeom prst="rect">
            <a:avLst/>
          </a:prstGeom>
          <a:noFill/>
          <a:ln>
            <a:noFill/>
          </a:ln>
        </p:spPr>
      </p:pic>
      <p:grpSp>
        <p:nvGrpSpPr>
          <p:cNvPr id="151" name="Google Shape;151;g5b9b9ce59d_0_1"/>
          <p:cNvGrpSpPr/>
          <p:nvPr/>
        </p:nvGrpSpPr>
        <p:grpSpPr>
          <a:xfrm>
            <a:off x="4769296" y="1339014"/>
            <a:ext cx="1228200" cy="1394109"/>
            <a:chOff x="5288825" y="827168"/>
            <a:chExt cx="1228200" cy="1394109"/>
          </a:xfrm>
        </p:grpSpPr>
        <p:pic>
          <p:nvPicPr>
            <p:cNvPr id="152" name="Google Shape;152;g5b9b9ce59d_0_1"/>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315238" y="1272980"/>
              <a:ext cx="1013847" cy="948297"/>
            </a:xfrm>
            <a:prstGeom prst="rect">
              <a:avLst/>
            </a:prstGeom>
            <a:noFill/>
            <a:ln>
              <a:noFill/>
            </a:ln>
          </p:spPr>
        </p:pic>
        <p:sp>
          <p:nvSpPr>
            <p:cNvPr id="153" name="Google Shape;153;g5b9b9ce59d_0_1"/>
            <p:cNvSpPr txBox="1"/>
            <p:nvPr/>
          </p:nvSpPr>
          <p:spPr>
            <a:xfrm>
              <a:off x="5288825" y="827168"/>
              <a:ext cx="12282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595959"/>
                  </a:solidFill>
                  <a:latin typeface="Calibri"/>
                  <a:ea typeface="Calibri"/>
                  <a:cs typeface="Calibri"/>
                  <a:sym typeface="Calibri"/>
                </a:rPr>
                <a:t>IMET Online &amp; Offline Tools</a:t>
              </a:r>
              <a:endParaRPr sz="1100" b="1">
                <a:solidFill>
                  <a:srgbClr val="595959"/>
                </a:solidFill>
                <a:latin typeface="Calibri"/>
                <a:ea typeface="Calibri"/>
                <a:cs typeface="Calibri"/>
                <a:sym typeface="Calibri"/>
              </a:endParaRPr>
            </a:p>
          </p:txBody>
        </p:sp>
      </p:grpSp>
      <p:sp>
        <p:nvSpPr>
          <p:cNvPr id="154" name="Google Shape;154;g5b9b9ce59d_0_1"/>
          <p:cNvSpPr txBox="1"/>
          <p:nvPr/>
        </p:nvSpPr>
        <p:spPr>
          <a:xfrm>
            <a:off x="6215048" y="1323964"/>
            <a:ext cx="17289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595959"/>
                </a:solidFill>
                <a:latin typeface="Calibri"/>
                <a:ea typeface="Calibri"/>
                <a:cs typeface="Calibri"/>
                <a:sym typeface="Calibri"/>
              </a:rPr>
              <a:t>Dashboards </a:t>
            </a:r>
            <a:endParaRPr/>
          </a:p>
          <a:p>
            <a:pPr marL="0" marR="0" lvl="0" indent="0" algn="l" rtl="0">
              <a:spcBef>
                <a:spcPts val="0"/>
              </a:spcBef>
              <a:spcAft>
                <a:spcPts val="0"/>
              </a:spcAft>
              <a:buNone/>
            </a:pPr>
            <a:r>
              <a:rPr lang="en-US" sz="1100" b="1">
                <a:solidFill>
                  <a:srgbClr val="595959"/>
                </a:solidFill>
                <a:latin typeface="Calibri"/>
                <a:ea typeface="Calibri"/>
                <a:cs typeface="Calibri"/>
                <a:sym typeface="Calibri"/>
              </a:rPr>
              <a:t>[eg. RIS, PAME, …]</a:t>
            </a:r>
            <a:endParaRPr sz="1100" b="1">
              <a:solidFill>
                <a:srgbClr val="595959"/>
              </a:solidFill>
              <a:latin typeface="Calibri"/>
              <a:ea typeface="Calibri"/>
              <a:cs typeface="Calibri"/>
              <a:sym typeface="Calibri"/>
            </a:endParaRPr>
          </a:p>
        </p:txBody>
      </p:sp>
      <p:pic>
        <p:nvPicPr>
          <p:cNvPr id="155" name="Google Shape;155;g5b9b9ce59d_0_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394986" y="1810405"/>
            <a:ext cx="1253573" cy="1059926"/>
          </a:xfrm>
          <a:prstGeom prst="rect">
            <a:avLst/>
          </a:prstGeom>
          <a:noFill/>
          <a:ln>
            <a:noFill/>
          </a:ln>
        </p:spPr>
      </p:pic>
      <p:cxnSp>
        <p:nvCxnSpPr>
          <p:cNvPr id="156" name="Google Shape;156;g5b9b9ce59d_0_1"/>
          <p:cNvCxnSpPr>
            <a:stCxn id="149" idx="0"/>
            <a:endCxn id="150" idx="2"/>
          </p:cNvCxnSpPr>
          <p:nvPr/>
        </p:nvCxnSpPr>
        <p:spPr>
          <a:xfrm rot="5400000" flipH="1">
            <a:off x="7372360" y="2326993"/>
            <a:ext cx="1113900" cy="2016300"/>
          </a:xfrm>
          <a:prstGeom prst="bentConnector3">
            <a:avLst>
              <a:gd name="adj1" fmla="val 50000"/>
            </a:avLst>
          </a:prstGeom>
          <a:noFill/>
          <a:ln w="114300" cap="flat" cmpd="sng">
            <a:solidFill>
              <a:schemeClr val="accent6"/>
            </a:solidFill>
            <a:prstDash val="solid"/>
            <a:miter lim="800000"/>
            <a:headEnd type="none" w="sm" len="sm"/>
            <a:tailEnd type="none" w="med" len="med"/>
          </a:ln>
        </p:spPr>
      </p:cxnSp>
      <p:cxnSp>
        <p:nvCxnSpPr>
          <p:cNvPr id="157" name="Google Shape;157;g5b9b9ce59d_0_1"/>
          <p:cNvCxnSpPr>
            <a:stCxn id="149" idx="0"/>
            <a:endCxn id="155" idx="2"/>
          </p:cNvCxnSpPr>
          <p:nvPr/>
        </p:nvCxnSpPr>
        <p:spPr>
          <a:xfrm rot="-5400000">
            <a:off x="9468760" y="2338993"/>
            <a:ext cx="1021800" cy="2084400"/>
          </a:xfrm>
          <a:prstGeom prst="bentConnector3">
            <a:avLst>
              <a:gd name="adj1" fmla="val 53958"/>
            </a:avLst>
          </a:prstGeom>
          <a:noFill/>
          <a:ln w="114300" cap="flat" cmpd="sng">
            <a:solidFill>
              <a:schemeClr val="accent6"/>
            </a:solidFill>
            <a:prstDash val="solid"/>
            <a:miter lim="800000"/>
            <a:headEnd type="none" w="sm" len="sm"/>
            <a:tailEnd type="none" w="med" len="med"/>
          </a:ln>
        </p:spPr>
      </p:cxnSp>
      <p:pic>
        <p:nvPicPr>
          <p:cNvPr id="158" name="Google Shape;158;g5b9b9ce59d_0_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342760" y="1680933"/>
            <a:ext cx="1189398" cy="1189398"/>
          </a:xfrm>
          <a:prstGeom prst="rect">
            <a:avLst/>
          </a:prstGeom>
          <a:noFill/>
          <a:ln>
            <a:noFill/>
          </a:ln>
        </p:spPr>
      </p:pic>
      <p:sp>
        <p:nvSpPr>
          <p:cNvPr id="159" name="Google Shape;159;g5b9b9ce59d_0_1"/>
          <p:cNvSpPr txBox="1"/>
          <p:nvPr/>
        </p:nvSpPr>
        <p:spPr>
          <a:xfrm>
            <a:off x="8073043" y="1396576"/>
            <a:ext cx="1728900"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a:solidFill>
                  <a:srgbClr val="595959"/>
                </a:solidFill>
                <a:latin typeface="Calibri"/>
                <a:ea typeface="Calibri"/>
                <a:cs typeface="Calibri"/>
                <a:sym typeface="Calibri"/>
              </a:rPr>
              <a:t>Other web applications</a:t>
            </a:r>
            <a:endParaRPr sz="1100" b="1">
              <a:solidFill>
                <a:srgbClr val="595959"/>
              </a:solidFill>
              <a:latin typeface="Calibri"/>
              <a:ea typeface="Calibri"/>
              <a:cs typeface="Calibri"/>
              <a:sym typeface="Calibri"/>
            </a:endParaRPr>
          </a:p>
        </p:txBody>
      </p:sp>
      <p:cxnSp>
        <p:nvCxnSpPr>
          <p:cNvPr id="160" name="Google Shape;160;g5b9b9ce59d_0_1"/>
          <p:cNvCxnSpPr>
            <a:stCxn id="149" idx="0"/>
            <a:endCxn id="158" idx="2"/>
          </p:cNvCxnSpPr>
          <p:nvPr/>
        </p:nvCxnSpPr>
        <p:spPr>
          <a:xfrm rot="10800000">
            <a:off x="8937460" y="2870293"/>
            <a:ext cx="0" cy="1021800"/>
          </a:xfrm>
          <a:prstGeom prst="straightConnector1">
            <a:avLst/>
          </a:prstGeom>
          <a:noFill/>
          <a:ln w="114300" cap="flat" cmpd="sng">
            <a:solidFill>
              <a:schemeClr val="accent6"/>
            </a:solidFill>
            <a:prstDash val="solid"/>
            <a:miter lim="800000"/>
            <a:headEnd type="none" w="sm" len="sm"/>
            <a:tailEnd type="none" w="med" len="med"/>
          </a:ln>
        </p:spPr>
      </p:cxnSp>
      <p:pic>
        <p:nvPicPr>
          <p:cNvPr id="161" name="Google Shape;161;g5b9b9ce59d_0_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766458" y="604941"/>
            <a:ext cx="1785168" cy="401137"/>
          </a:xfrm>
          <a:prstGeom prst="rect">
            <a:avLst/>
          </a:prstGeom>
          <a:noFill/>
          <a:ln>
            <a:noFill/>
          </a:ln>
        </p:spPr>
      </p:pic>
      <p:grpSp>
        <p:nvGrpSpPr>
          <p:cNvPr id="162" name="Google Shape;162;g5b9b9ce59d_0_1"/>
          <p:cNvGrpSpPr/>
          <p:nvPr/>
        </p:nvGrpSpPr>
        <p:grpSpPr>
          <a:xfrm>
            <a:off x="9452638" y="488101"/>
            <a:ext cx="490606" cy="605418"/>
            <a:chOff x="3914234" y="1055180"/>
            <a:chExt cx="1234849" cy="1523832"/>
          </a:xfrm>
        </p:grpSpPr>
        <p:pic>
          <p:nvPicPr>
            <p:cNvPr id="163" name="Google Shape;163;g5b9b9ce59d_0_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14234" y="1055180"/>
              <a:ext cx="1234849" cy="1232795"/>
            </a:xfrm>
            <a:prstGeom prst="rect">
              <a:avLst/>
            </a:prstGeom>
            <a:noFill/>
            <a:ln>
              <a:noFill/>
            </a:ln>
          </p:spPr>
        </p:pic>
        <p:sp>
          <p:nvSpPr>
            <p:cNvPr id="164" name="Google Shape;164;g5b9b9ce59d_0_1"/>
            <p:cNvSpPr txBox="1"/>
            <p:nvPr/>
          </p:nvSpPr>
          <p:spPr>
            <a:xfrm>
              <a:off x="4006536" y="2036612"/>
              <a:ext cx="1004100" cy="54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2E75B5"/>
                  </a:solidFill>
                  <a:latin typeface="Calibri"/>
                  <a:ea typeface="Calibri"/>
                  <a:cs typeface="Calibri"/>
                  <a:sym typeface="Calibri"/>
                </a:rPr>
                <a:t>WEB</a:t>
              </a:r>
              <a:endParaRPr sz="800">
                <a:solidFill>
                  <a:srgbClr val="2E75B5"/>
                </a:solidFill>
                <a:latin typeface="Calibri"/>
                <a:ea typeface="Calibri"/>
                <a:cs typeface="Calibri"/>
                <a:sym typeface="Calibri"/>
              </a:endParaRPr>
            </a:p>
          </p:txBody>
        </p:sp>
      </p:grpSp>
      <p:cxnSp>
        <p:nvCxnSpPr>
          <p:cNvPr id="165" name="Google Shape;165;g5b9b9ce59d_0_1"/>
          <p:cNvCxnSpPr>
            <a:stCxn id="149" idx="0"/>
            <a:endCxn id="152" idx="2"/>
          </p:cNvCxnSpPr>
          <p:nvPr/>
        </p:nvCxnSpPr>
        <p:spPr>
          <a:xfrm rot="5400000" flipH="1">
            <a:off x="6540610" y="1495243"/>
            <a:ext cx="1158900" cy="3634800"/>
          </a:xfrm>
          <a:prstGeom prst="bentConnector3">
            <a:avLst>
              <a:gd name="adj1" fmla="val 47682"/>
            </a:avLst>
          </a:prstGeom>
          <a:noFill/>
          <a:ln w="114300" cap="flat" cmpd="sng">
            <a:solidFill>
              <a:schemeClr val="accent6"/>
            </a:solidFill>
            <a:prstDash val="solid"/>
            <a:miter lim="800000"/>
            <a:headEnd type="none" w="sm" len="sm"/>
            <a:tailEnd type="none" w="med" len="med"/>
          </a:ln>
        </p:spPr>
      </p:cxnSp>
      <p:sp>
        <p:nvSpPr>
          <p:cNvPr id="166" name="Google Shape;166;g5b9b9ce59d_0_1"/>
          <p:cNvSpPr txBox="1"/>
          <p:nvPr/>
        </p:nvSpPr>
        <p:spPr>
          <a:xfrm rot="-5400000">
            <a:off x="4626332" y="3211218"/>
            <a:ext cx="661500"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Storing</a:t>
            </a:r>
            <a:endParaRPr sz="1100">
              <a:solidFill>
                <a:schemeClr val="dk1"/>
              </a:solidFill>
              <a:latin typeface="Calibri"/>
              <a:ea typeface="Calibri"/>
              <a:cs typeface="Calibri"/>
              <a:sym typeface="Calibri"/>
            </a:endParaRPr>
          </a:p>
        </p:txBody>
      </p:sp>
      <p:sp>
        <p:nvSpPr>
          <p:cNvPr id="167" name="Google Shape;167;g5b9b9ce59d_0_1"/>
          <p:cNvSpPr txBox="1"/>
          <p:nvPr/>
        </p:nvSpPr>
        <p:spPr>
          <a:xfrm>
            <a:off x="5323208" y="4340378"/>
            <a:ext cx="915000"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Computing</a:t>
            </a:r>
            <a:endParaRPr sz="1100">
              <a:solidFill>
                <a:schemeClr val="dk1"/>
              </a:solidFill>
              <a:latin typeface="Calibri"/>
              <a:ea typeface="Calibri"/>
              <a:cs typeface="Calibri"/>
              <a:sym typeface="Calibri"/>
            </a:endParaRPr>
          </a:p>
        </p:txBody>
      </p:sp>
      <p:sp>
        <p:nvSpPr>
          <p:cNvPr id="168" name="Google Shape;168;g5b9b9ce59d_0_1"/>
          <p:cNvSpPr txBox="1"/>
          <p:nvPr/>
        </p:nvSpPr>
        <p:spPr>
          <a:xfrm>
            <a:off x="7516674" y="4340378"/>
            <a:ext cx="915000"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Formatting</a:t>
            </a:r>
            <a:endParaRPr sz="1100">
              <a:solidFill>
                <a:schemeClr val="dk1"/>
              </a:solidFill>
              <a:latin typeface="Calibri"/>
              <a:ea typeface="Calibri"/>
              <a:cs typeface="Calibri"/>
              <a:sym typeface="Calibri"/>
            </a:endParaRPr>
          </a:p>
        </p:txBody>
      </p:sp>
      <p:sp>
        <p:nvSpPr>
          <p:cNvPr id="169" name="Google Shape;169;g5b9b9ce59d_0_1"/>
          <p:cNvSpPr txBox="1"/>
          <p:nvPr/>
        </p:nvSpPr>
        <p:spPr>
          <a:xfrm>
            <a:off x="7511136" y="3206037"/>
            <a:ext cx="915000"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Distributing</a:t>
            </a:r>
            <a:endParaRPr sz="1100">
              <a:solidFill>
                <a:schemeClr val="lt1"/>
              </a:solidFill>
              <a:latin typeface="Calibri"/>
              <a:ea typeface="Calibri"/>
              <a:cs typeface="Calibri"/>
              <a:sym typeface="Calibri"/>
            </a:endParaRPr>
          </a:p>
        </p:txBody>
      </p:sp>
      <p:sp>
        <p:nvSpPr>
          <p:cNvPr id="170" name="Google Shape;170;g5b9b9ce59d_0_1"/>
          <p:cNvSpPr txBox="1"/>
          <p:nvPr/>
        </p:nvSpPr>
        <p:spPr>
          <a:xfrm>
            <a:off x="10170369" y="1295314"/>
            <a:ext cx="17289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56565A"/>
                </a:solidFill>
                <a:latin typeface="Teko"/>
                <a:ea typeface="Teko"/>
                <a:cs typeface="Teko"/>
                <a:sym typeface="Teko"/>
              </a:rPr>
              <a:t>Secondary</a:t>
            </a:r>
            <a:endParaRPr/>
          </a:p>
          <a:p>
            <a:pPr marL="0" marR="0" lvl="0" indent="0" algn="ctr" rtl="0">
              <a:spcBef>
                <a:spcPts val="0"/>
              </a:spcBef>
              <a:spcAft>
                <a:spcPts val="0"/>
              </a:spcAft>
              <a:buNone/>
            </a:pPr>
            <a:r>
              <a:rPr lang="en-US" sz="1800" b="1">
                <a:solidFill>
                  <a:srgbClr val="56565A"/>
                </a:solidFill>
                <a:latin typeface="Teko"/>
                <a:ea typeface="Teko"/>
                <a:cs typeface="Teko"/>
                <a:sym typeface="Teko"/>
              </a:rPr>
              <a:t>Servers</a:t>
            </a:r>
            <a:endParaRPr sz="1800" b="1">
              <a:solidFill>
                <a:srgbClr val="56565A"/>
              </a:solidFill>
              <a:latin typeface="Teko"/>
              <a:ea typeface="Teko"/>
              <a:cs typeface="Teko"/>
              <a:sym typeface="Teko"/>
            </a:endParaRPr>
          </a:p>
        </p:txBody>
      </p:sp>
      <p:cxnSp>
        <p:nvCxnSpPr>
          <p:cNvPr id="171" name="Google Shape;171;g5b9b9ce59d_0_1"/>
          <p:cNvCxnSpPr>
            <a:stCxn id="144" idx="0"/>
            <a:endCxn id="152" idx="2"/>
          </p:cNvCxnSpPr>
          <p:nvPr/>
        </p:nvCxnSpPr>
        <p:spPr>
          <a:xfrm rot="5400000" flipH="1">
            <a:off x="5559975" y="2475822"/>
            <a:ext cx="1139400" cy="1653900"/>
          </a:xfrm>
          <a:prstGeom prst="bentConnector3">
            <a:avLst>
              <a:gd name="adj1" fmla="val 21589"/>
            </a:avLst>
          </a:prstGeom>
          <a:noFill/>
          <a:ln w="114300" cap="flat" cmpd="sng">
            <a:solidFill>
              <a:schemeClr val="accent6"/>
            </a:solidFill>
            <a:prstDash val="solid"/>
            <a:miter lim="800000"/>
            <a:headEnd type="none" w="sm" len="sm"/>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6503060" cy="4544705"/>
          </a:xfrm>
          <a:prstGeom prst="rect">
            <a:avLst/>
          </a:prstGeom>
          <a:noFill/>
          <a:ln>
            <a:noFill/>
          </a:ln>
        </p:spPr>
      </p:pic>
      <p:pic>
        <p:nvPicPr>
          <p:cNvPr id="178" name="Google Shape;178;p3"/>
          <p:cNvPicPr preferRelativeResize="0"/>
          <p:nvPr/>
        </p:nvPicPr>
        <p:blipFill rotWithShape="1">
          <a:blip r:embed="rId4" cstate="email">
            <a:alphaModFix/>
            <a:extLst>
              <a:ext uri="{28A0092B-C50C-407E-A947-70E740481C1C}">
                <a14:useLocalDpi xmlns:a14="http://schemas.microsoft.com/office/drawing/2010/main"/>
              </a:ext>
            </a:extLst>
          </a:blip>
          <a:srcRect l="-400"/>
          <a:stretch/>
        </p:blipFill>
        <p:spPr>
          <a:xfrm>
            <a:off x="6071616" y="1828800"/>
            <a:ext cx="6120384" cy="4011138"/>
          </a:xfrm>
          <a:prstGeom prst="rect">
            <a:avLst/>
          </a:prstGeom>
          <a:noFill/>
          <a:ln>
            <a:noFill/>
          </a:ln>
        </p:spPr>
      </p:pic>
      <p:pic>
        <p:nvPicPr>
          <p:cNvPr id="179" name="Google Shape;179;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2178"/>
            <a:ext cx="12191999" cy="5839939"/>
          </a:xfrm>
          <a:prstGeom prst="rect">
            <a:avLst/>
          </a:prstGeom>
          <a:noFill/>
          <a:ln>
            <a:noFill/>
          </a:ln>
        </p:spPr>
      </p:pic>
      <p:sp>
        <p:nvSpPr>
          <p:cNvPr id="180" name="Google Shape;180;p3"/>
          <p:cNvSpPr txBox="1">
            <a:spLocks noGrp="1"/>
          </p:cNvSpPr>
          <p:nvPr>
            <p:ph type="title"/>
          </p:nvPr>
        </p:nvSpPr>
        <p:spPr>
          <a:xfrm>
            <a:off x="2457450" y="1266617"/>
            <a:ext cx="7429501" cy="19880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0C14E"/>
              </a:buClr>
              <a:buSzPts val="4800"/>
              <a:buFont typeface="Franklin Gothic"/>
              <a:buNone/>
            </a:pPr>
            <a:r>
              <a:rPr lang="en-US"/>
              <a:t>Store</a:t>
            </a:r>
            <a:endParaRPr/>
          </a:p>
        </p:txBody>
      </p:sp>
      <p:sp>
        <p:nvSpPr>
          <p:cNvPr id="181" name="Google Shape;181;p3"/>
          <p:cNvSpPr txBox="1">
            <a:spLocks noGrp="1"/>
          </p:cNvSpPr>
          <p:nvPr>
            <p:ph type="body" idx="1"/>
          </p:nvPr>
        </p:nvSpPr>
        <p:spPr>
          <a:xfrm>
            <a:off x="2457449" y="3292765"/>
            <a:ext cx="7429502" cy="14595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en-US"/>
              <a:t>Storing IMET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4"/>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l="21458" r="21195"/>
          <a:stretch/>
        </p:blipFill>
        <p:spPr>
          <a:xfrm>
            <a:off x="703500" y="2599775"/>
            <a:ext cx="1880100" cy="1721100"/>
          </a:xfrm>
          <a:prstGeom prst="rect">
            <a:avLst/>
          </a:prstGeom>
          <a:noFill/>
          <a:ln>
            <a:noFill/>
          </a:ln>
        </p:spPr>
      </p:pic>
      <p:sp>
        <p:nvSpPr>
          <p:cNvPr id="187" name="Google Shape;187;p4"/>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0C14E"/>
              </a:buClr>
              <a:buSzPts val="3200"/>
              <a:buFont typeface="Calibri"/>
              <a:buNone/>
            </a:pPr>
            <a:r>
              <a:rPr lang="en-US">
                <a:latin typeface="Calibri"/>
                <a:ea typeface="Calibri"/>
                <a:cs typeface="Calibri"/>
                <a:sym typeface="Calibri"/>
              </a:rPr>
              <a:t>PostgreSQL DataBase</a:t>
            </a:r>
            <a:endParaRPr>
              <a:latin typeface="Calibri"/>
              <a:ea typeface="Calibri"/>
              <a:cs typeface="Calibri"/>
              <a:sym typeface="Calibri"/>
            </a:endParaRPr>
          </a:p>
        </p:txBody>
      </p:sp>
      <p:sp>
        <p:nvSpPr>
          <p:cNvPr id="188" name="Google Shape;188;p4"/>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Store </a:t>
            </a:r>
            <a:endParaRPr/>
          </a:p>
        </p:txBody>
      </p:sp>
      <p:pic>
        <p:nvPicPr>
          <p:cNvPr id="189" name="Google Shape;189;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32291" y="3924520"/>
            <a:ext cx="3266513" cy="1279996"/>
          </a:xfrm>
          <a:prstGeom prst="rect">
            <a:avLst/>
          </a:prstGeom>
          <a:noFill/>
          <a:ln>
            <a:noFill/>
          </a:ln>
        </p:spPr>
      </p:pic>
      <p:sp>
        <p:nvSpPr>
          <p:cNvPr id="190" name="Google Shape;190;p4"/>
          <p:cNvSpPr/>
          <p:nvPr/>
        </p:nvSpPr>
        <p:spPr>
          <a:xfrm>
            <a:off x="2393576" y="3763206"/>
            <a:ext cx="358589" cy="322628"/>
          </a:xfrm>
          <a:prstGeom prst="plus">
            <a:avLst>
              <a:gd name="adj" fmla="val 38385"/>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4"/>
          <p:cNvSpPr/>
          <p:nvPr/>
        </p:nvSpPr>
        <p:spPr>
          <a:xfrm>
            <a:off x="5566390" y="545755"/>
            <a:ext cx="5467350"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90C14E"/>
                </a:solidFill>
                <a:latin typeface="Calibri"/>
                <a:ea typeface="Calibri"/>
                <a:cs typeface="Calibri"/>
                <a:sym typeface="Calibri"/>
              </a:rPr>
              <a:t>Storing Data into PostgreSQL </a:t>
            </a:r>
            <a:endParaRPr sz="2000">
              <a:solidFill>
                <a:srgbClr val="90C14E"/>
              </a:solidFill>
              <a:latin typeface="Calibri"/>
              <a:ea typeface="Calibri"/>
              <a:cs typeface="Calibri"/>
              <a:sym typeface="Calibri"/>
            </a:endParaRPr>
          </a:p>
          <a:p>
            <a:pPr marL="0" marR="0" lvl="0" indent="0" algn="l" rtl="0">
              <a:spcBef>
                <a:spcPts val="0"/>
              </a:spcBef>
              <a:spcAft>
                <a:spcPts val="0"/>
              </a:spcAft>
              <a:buNone/>
            </a:pPr>
            <a:r>
              <a:rPr lang="en-US" sz="1600">
                <a:solidFill>
                  <a:schemeClr val="dk2"/>
                </a:solidFill>
                <a:latin typeface="Calibri"/>
                <a:ea typeface="Calibri"/>
                <a:cs typeface="Calibri"/>
                <a:sym typeface="Calibri"/>
              </a:rPr>
              <a:t>also known as Postgres is a free and open-source relational database management system (RDBMS) emphasizing extensibility and technical standards compliance.</a:t>
            </a:r>
            <a:endParaRPr/>
          </a:p>
        </p:txBody>
      </p:sp>
      <p:pic>
        <p:nvPicPr>
          <p:cNvPr id="192" name="Google Shape;192;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48128" y="1675714"/>
            <a:ext cx="2583563" cy="2308981"/>
          </a:xfrm>
          <a:prstGeom prst="rect">
            <a:avLst/>
          </a:prstGeom>
          <a:noFill/>
          <a:ln>
            <a:noFill/>
          </a:ln>
        </p:spPr>
      </p:pic>
      <p:pic>
        <p:nvPicPr>
          <p:cNvPr id="193" name="Google Shape;193;p4"/>
          <p:cNvPicPr preferRelativeResize="0"/>
          <p:nvPr/>
        </p:nvPicPr>
        <p:blipFill rotWithShape="1">
          <a:blip r:embed="rId6">
            <a:alphaModFix/>
          </a:blip>
          <a:srcRect/>
          <a:stretch/>
        </p:blipFill>
        <p:spPr>
          <a:xfrm>
            <a:off x="8886953" y="1675714"/>
            <a:ext cx="2419350" cy="4010025"/>
          </a:xfrm>
          <a:prstGeom prst="rect">
            <a:avLst/>
          </a:prstGeom>
          <a:noFill/>
          <a:ln>
            <a:noFill/>
          </a:ln>
        </p:spPr>
      </p:pic>
      <p:sp>
        <p:nvSpPr>
          <p:cNvPr id="194" name="Google Shape;194;p4"/>
          <p:cNvSpPr/>
          <p:nvPr/>
        </p:nvSpPr>
        <p:spPr>
          <a:xfrm>
            <a:off x="5566389" y="4100426"/>
            <a:ext cx="3252295"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90C14E"/>
                </a:solidFill>
                <a:latin typeface="Calibri"/>
                <a:ea typeface="Calibri"/>
                <a:cs typeface="Calibri"/>
                <a:sym typeface="Calibri"/>
              </a:rPr>
              <a:t>IMET Online and Offline tools</a:t>
            </a:r>
            <a:endParaRPr/>
          </a:p>
          <a:p>
            <a:pPr marL="0" marR="0" lvl="0" indent="0" algn="l" rtl="0">
              <a:spcBef>
                <a:spcPts val="0"/>
              </a:spcBef>
              <a:spcAft>
                <a:spcPts val="0"/>
              </a:spcAft>
              <a:buNone/>
            </a:pPr>
            <a:r>
              <a:rPr lang="en-US" sz="1600">
                <a:solidFill>
                  <a:schemeClr val="dk2"/>
                </a:solidFill>
                <a:latin typeface="Calibri"/>
                <a:ea typeface="Calibri"/>
                <a:cs typeface="Calibri"/>
                <a:sym typeface="Calibri"/>
              </a:rPr>
              <a:t>store IMET forms (raw data inputs) in several tables in the Global IMET database hosted by JRC servers</a:t>
            </a:r>
            <a:endParaRPr sz="1600">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6503060" cy="4544705"/>
          </a:xfrm>
          <a:prstGeom prst="rect">
            <a:avLst/>
          </a:prstGeom>
          <a:noFill/>
          <a:ln>
            <a:noFill/>
          </a:ln>
        </p:spPr>
      </p:pic>
      <p:pic>
        <p:nvPicPr>
          <p:cNvPr id="201" name="Google Shape;201;p5"/>
          <p:cNvPicPr preferRelativeResize="0"/>
          <p:nvPr/>
        </p:nvPicPr>
        <p:blipFill rotWithShape="1">
          <a:blip r:embed="rId4" cstate="email">
            <a:alphaModFix/>
            <a:extLst>
              <a:ext uri="{28A0092B-C50C-407E-A947-70E740481C1C}">
                <a14:useLocalDpi xmlns:a14="http://schemas.microsoft.com/office/drawing/2010/main"/>
              </a:ext>
            </a:extLst>
          </a:blip>
          <a:srcRect l="-400"/>
          <a:stretch/>
        </p:blipFill>
        <p:spPr>
          <a:xfrm>
            <a:off x="6071616" y="1828800"/>
            <a:ext cx="6120384" cy="4011138"/>
          </a:xfrm>
          <a:prstGeom prst="rect">
            <a:avLst/>
          </a:prstGeom>
          <a:noFill/>
          <a:ln>
            <a:noFill/>
          </a:ln>
        </p:spPr>
      </p:pic>
      <p:pic>
        <p:nvPicPr>
          <p:cNvPr id="202" name="Google Shape;202;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2178"/>
            <a:ext cx="12191999" cy="5839939"/>
          </a:xfrm>
          <a:prstGeom prst="rect">
            <a:avLst/>
          </a:prstGeom>
          <a:noFill/>
          <a:ln>
            <a:noFill/>
          </a:ln>
        </p:spPr>
      </p:pic>
      <p:sp>
        <p:nvSpPr>
          <p:cNvPr id="203" name="Google Shape;203;p5"/>
          <p:cNvSpPr txBox="1">
            <a:spLocks noGrp="1"/>
          </p:cNvSpPr>
          <p:nvPr>
            <p:ph type="title"/>
          </p:nvPr>
        </p:nvSpPr>
        <p:spPr>
          <a:xfrm>
            <a:off x="2457450" y="1266617"/>
            <a:ext cx="7429501" cy="19880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0C14E"/>
              </a:buClr>
              <a:buSzPts val="4800"/>
              <a:buFont typeface="Franklin Gothic"/>
              <a:buNone/>
            </a:pPr>
            <a:r>
              <a:rPr lang="en-US"/>
              <a:t>Elaborate</a:t>
            </a:r>
            <a:endParaRPr/>
          </a:p>
        </p:txBody>
      </p:sp>
      <p:sp>
        <p:nvSpPr>
          <p:cNvPr id="204" name="Google Shape;204;p5"/>
          <p:cNvSpPr txBox="1">
            <a:spLocks noGrp="1"/>
          </p:cNvSpPr>
          <p:nvPr>
            <p:ph type="body" idx="1"/>
          </p:nvPr>
        </p:nvSpPr>
        <p:spPr>
          <a:xfrm>
            <a:off x="2457449" y="3292765"/>
            <a:ext cx="7429502" cy="14595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en-US"/>
              <a:t>Computing IMET Statistics and Indicators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017021" y="2503674"/>
            <a:ext cx="1674197" cy="1676773"/>
          </a:xfrm>
          <a:prstGeom prst="rect">
            <a:avLst/>
          </a:prstGeom>
          <a:noFill/>
          <a:ln>
            <a:noFill/>
          </a:ln>
          <a:effectLst>
            <a:outerShdw blurRad="57150" dist="19050" dir="5400000" algn="bl" rotWithShape="0">
              <a:srgbClr val="000000">
                <a:alpha val="50000"/>
              </a:srgbClr>
            </a:outerShdw>
          </a:effectLst>
        </p:spPr>
      </p:pic>
      <p:sp>
        <p:nvSpPr>
          <p:cNvPr id="210" name="Google Shape;210;p6"/>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0C14E"/>
              </a:buClr>
              <a:buSzPts val="3200"/>
              <a:buFont typeface="Calibri"/>
              <a:buNone/>
            </a:pPr>
            <a:r>
              <a:rPr lang="en-US">
                <a:latin typeface="Calibri"/>
                <a:ea typeface="Calibri"/>
                <a:cs typeface="Calibri"/>
                <a:sym typeface="Calibri"/>
              </a:rPr>
              <a:t>Views and Functions</a:t>
            </a:r>
            <a:endParaRPr>
              <a:latin typeface="Calibri"/>
              <a:ea typeface="Calibri"/>
              <a:cs typeface="Calibri"/>
              <a:sym typeface="Calibri"/>
            </a:endParaRPr>
          </a:p>
        </p:txBody>
      </p:sp>
      <p:sp>
        <p:nvSpPr>
          <p:cNvPr id="211" name="Google Shape;211;p6"/>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Elaborate </a:t>
            </a:r>
            <a:endParaRPr/>
          </a:p>
        </p:txBody>
      </p:sp>
      <p:pic>
        <p:nvPicPr>
          <p:cNvPr id="212" name="Google Shape;212;p6" descr="Image result for func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60512" y="4180447"/>
            <a:ext cx="2130706" cy="1402715"/>
          </a:xfrm>
          <a:prstGeom prst="rect">
            <a:avLst/>
          </a:prstGeom>
          <a:noFill/>
          <a:ln>
            <a:noFill/>
          </a:ln>
        </p:spPr>
      </p:pic>
      <p:pic>
        <p:nvPicPr>
          <p:cNvPr id="213" name="Google Shape;213;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47749" y="2280400"/>
            <a:ext cx="1408019" cy="2416857"/>
          </a:xfrm>
          <a:prstGeom prst="rect">
            <a:avLst/>
          </a:prstGeom>
          <a:noFill/>
          <a:ln>
            <a:noFill/>
          </a:ln>
        </p:spPr>
      </p:pic>
      <p:sp>
        <p:nvSpPr>
          <p:cNvPr id="214" name="Google Shape;214;p6"/>
          <p:cNvSpPr/>
          <p:nvPr/>
        </p:nvSpPr>
        <p:spPr>
          <a:xfrm>
            <a:off x="5407960" y="509022"/>
            <a:ext cx="5567642"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90C14E"/>
                </a:solidFill>
                <a:latin typeface="Calibri"/>
                <a:ea typeface="Calibri"/>
                <a:cs typeface="Calibri"/>
                <a:sym typeface="Calibri"/>
              </a:rPr>
              <a:t>SQL Views and Functions  </a:t>
            </a:r>
            <a:endParaRPr/>
          </a:p>
          <a:p>
            <a:pPr marL="0" marR="0" lvl="0" indent="0" algn="l" rtl="0">
              <a:spcBef>
                <a:spcPts val="0"/>
              </a:spcBef>
              <a:spcAft>
                <a:spcPts val="0"/>
              </a:spcAft>
              <a:buNone/>
            </a:pPr>
            <a:r>
              <a:rPr lang="en-US" sz="1600">
                <a:solidFill>
                  <a:schemeClr val="dk2"/>
                </a:solidFill>
                <a:latin typeface="Calibri"/>
                <a:ea typeface="Calibri"/>
                <a:cs typeface="Calibri"/>
                <a:sym typeface="Calibri"/>
              </a:rPr>
              <a:t>SQL scripts compute all main statistics to obtain IMET indicators</a:t>
            </a:r>
            <a:endParaRPr/>
          </a:p>
          <a:p>
            <a:pPr marL="0" marR="0" lvl="0" indent="0" algn="l" rtl="0">
              <a:spcBef>
                <a:spcPts val="0"/>
              </a:spcBef>
              <a:spcAft>
                <a:spcPts val="0"/>
              </a:spcAft>
              <a:buNone/>
            </a:pPr>
            <a:endParaRPr sz="1600">
              <a:solidFill>
                <a:schemeClr val="dk2"/>
              </a:solidFill>
              <a:latin typeface="Calibri"/>
              <a:ea typeface="Calibri"/>
              <a:cs typeface="Calibri"/>
              <a:sym typeface="Calibri"/>
            </a:endParaRPr>
          </a:p>
          <a:p>
            <a:pPr marL="0" marR="0" lvl="0" indent="0" algn="l" rtl="0">
              <a:spcBef>
                <a:spcPts val="0"/>
              </a:spcBef>
              <a:spcAft>
                <a:spcPts val="0"/>
              </a:spcAft>
              <a:buNone/>
            </a:pPr>
            <a:r>
              <a:rPr lang="en-US" sz="1600">
                <a:solidFill>
                  <a:schemeClr val="dk2"/>
                </a:solidFill>
                <a:latin typeface="Calibri"/>
                <a:ea typeface="Calibri"/>
                <a:cs typeface="Calibri"/>
                <a:sym typeface="Calibri"/>
              </a:rPr>
              <a:t>Views aggregate data and compute main filters on data</a:t>
            </a:r>
            <a:endParaRPr/>
          </a:p>
          <a:p>
            <a:pPr marL="0" marR="0" lvl="0" indent="0" algn="l" rtl="0">
              <a:spcBef>
                <a:spcPts val="0"/>
              </a:spcBef>
              <a:spcAft>
                <a:spcPts val="0"/>
              </a:spcAft>
              <a:buNone/>
            </a:pPr>
            <a:r>
              <a:rPr lang="en-US" sz="1600">
                <a:solidFill>
                  <a:schemeClr val="dk2"/>
                </a:solidFill>
                <a:latin typeface="Calibri"/>
                <a:ea typeface="Calibri"/>
                <a:cs typeface="Calibri"/>
                <a:sym typeface="Calibri"/>
              </a:rPr>
              <a:t>Functions compute statistics and generate APIs for the Rest Services</a:t>
            </a:r>
            <a:endParaRPr sz="1600">
              <a:solidFill>
                <a:schemeClr val="dk2"/>
              </a:solidFill>
              <a:latin typeface="Calibri"/>
              <a:ea typeface="Calibri"/>
              <a:cs typeface="Calibri"/>
              <a:sym typeface="Calibri"/>
            </a:endParaRPr>
          </a:p>
        </p:txBody>
      </p:sp>
      <p:sp>
        <p:nvSpPr>
          <p:cNvPr id="215" name="Google Shape;215;p6"/>
          <p:cNvSpPr/>
          <p:nvPr/>
        </p:nvSpPr>
        <p:spPr>
          <a:xfrm>
            <a:off x="5919595" y="4847861"/>
            <a:ext cx="323625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eko"/>
                <a:ea typeface="Teko"/>
                <a:cs typeface="Teko"/>
                <a:sym typeface="Teko"/>
              </a:rPr>
              <a:t>CREATE OR REPLACE VIEW imet_assessment.v_imet_eval_stat_step_summary AS</a:t>
            </a:r>
            <a:endParaRPr/>
          </a:p>
          <a:p>
            <a:pPr marL="0" marR="0" lvl="0" indent="0" algn="l" rtl="0">
              <a:spcBef>
                <a:spcPts val="0"/>
              </a:spcBef>
              <a:spcAft>
                <a:spcPts val="0"/>
              </a:spcAft>
              <a:buNone/>
            </a:pPr>
            <a:r>
              <a:rPr lang="en-US" sz="1200">
                <a:solidFill>
                  <a:schemeClr val="dk1"/>
                </a:solidFill>
                <a:latin typeface="Teko"/>
                <a:ea typeface="Teko"/>
                <a:cs typeface="Teko"/>
                <a:sym typeface="Teko"/>
              </a:rPr>
              <a:t> WITH table0 AS ( </a:t>
            </a:r>
            <a:endParaRPr/>
          </a:p>
          <a:p>
            <a:pPr marL="0" marR="0" lvl="0" indent="0" algn="l" rtl="0">
              <a:spcBef>
                <a:spcPts val="0"/>
              </a:spcBef>
              <a:spcAft>
                <a:spcPts val="0"/>
              </a:spcAft>
              <a:buNone/>
            </a:pPr>
            <a:r>
              <a:rPr lang="en-US" sz="1200">
                <a:solidFill>
                  <a:schemeClr val="dk1"/>
                </a:solidFill>
                <a:latin typeface="Teko"/>
                <a:ea typeface="Teko"/>
                <a:cs typeface="Teko"/>
                <a:sym typeface="Teko"/>
              </a:rPr>
              <a:t>…</a:t>
            </a:r>
            <a:endParaRPr sz="1200">
              <a:solidFill>
                <a:schemeClr val="dk1"/>
              </a:solidFill>
              <a:latin typeface="Teko"/>
              <a:ea typeface="Teko"/>
              <a:cs typeface="Teko"/>
              <a:sym typeface="Teko"/>
            </a:endParaRPr>
          </a:p>
        </p:txBody>
      </p:sp>
      <p:pic>
        <p:nvPicPr>
          <p:cNvPr id="216" name="Google Shape;216;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74914" y="4271310"/>
            <a:ext cx="1322294" cy="1322294"/>
          </a:xfrm>
          <a:prstGeom prst="rect">
            <a:avLst/>
          </a:prstGeom>
          <a:noFill/>
          <a:ln>
            <a:noFill/>
          </a:ln>
        </p:spPr>
      </p:pic>
      <p:pic>
        <p:nvPicPr>
          <p:cNvPr id="217" name="Google Shape;217;p6"/>
          <p:cNvPicPr preferRelativeResize="0"/>
          <p:nvPr/>
        </p:nvPicPr>
        <p:blipFill rotWithShape="1">
          <a:blip r:embed="rId7">
            <a:alphaModFix/>
          </a:blip>
          <a:srcRect/>
          <a:stretch/>
        </p:blipFill>
        <p:spPr>
          <a:xfrm>
            <a:off x="8895596" y="2280400"/>
            <a:ext cx="2809875" cy="341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6503060" cy="4544705"/>
          </a:xfrm>
          <a:prstGeom prst="rect">
            <a:avLst/>
          </a:prstGeom>
          <a:noFill/>
          <a:ln>
            <a:noFill/>
          </a:ln>
        </p:spPr>
      </p:pic>
      <p:pic>
        <p:nvPicPr>
          <p:cNvPr id="224" name="Google Shape;224;p7"/>
          <p:cNvPicPr preferRelativeResize="0"/>
          <p:nvPr/>
        </p:nvPicPr>
        <p:blipFill rotWithShape="1">
          <a:blip r:embed="rId4" cstate="email">
            <a:alphaModFix/>
            <a:extLst>
              <a:ext uri="{28A0092B-C50C-407E-A947-70E740481C1C}">
                <a14:useLocalDpi xmlns:a14="http://schemas.microsoft.com/office/drawing/2010/main"/>
              </a:ext>
            </a:extLst>
          </a:blip>
          <a:srcRect l="-400"/>
          <a:stretch/>
        </p:blipFill>
        <p:spPr>
          <a:xfrm>
            <a:off x="6071616" y="1828800"/>
            <a:ext cx="6120384" cy="4011138"/>
          </a:xfrm>
          <a:prstGeom prst="rect">
            <a:avLst/>
          </a:prstGeom>
          <a:noFill/>
          <a:ln>
            <a:noFill/>
          </a:ln>
        </p:spPr>
      </p:pic>
      <p:pic>
        <p:nvPicPr>
          <p:cNvPr id="225" name="Google Shape;225;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2178"/>
            <a:ext cx="12191999" cy="5839939"/>
          </a:xfrm>
          <a:prstGeom prst="rect">
            <a:avLst/>
          </a:prstGeom>
          <a:noFill/>
          <a:ln>
            <a:noFill/>
          </a:ln>
        </p:spPr>
      </p:pic>
      <p:sp>
        <p:nvSpPr>
          <p:cNvPr id="226" name="Google Shape;226;p7"/>
          <p:cNvSpPr txBox="1">
            <a:spLocks noGrp="1"/>
          </p:cNvSpPr>
          <p:nvPr>
            <p:ph type="title"/>
          </p:nvPr>
        </p:nvSpPr>
        <p:spPr>
          <a:xfrm>
            <a:off x="2457450" y="1266617"/>
            <a:ext cx="7429501" cy="19880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0C14E"/>
              </a:buClr>
              <a:buSzPts val="4800"/>
              <a:buFont typeface="Franklin Gothic"/>
              <a:buNone/>
            </a:pPr>
            <a:r>
              <a:rPr lang="en-US"/>
              <a:t>Distribute</a:t>
            </a:r>
            <a:endParaRPr/>
          </a:p>
        </p:txBody>
      </p:sp>
      <p:sp>
        <p:nvSpPr>
          <p:cNvPr id="227" name="Google Shape;227;p7"/>
          <p:cNvSpPr txBox="1">
            <a:spLocks noGrp="1"/>
          </p:cNvSpPr>
          <p:nvPr>
            <p:ph type="body" idx="1"/>
          </p:nvPr>
        </p:nvSpPr>
        <p:spPr>
          <a:xfrm>
            <a:off x="2457449" y="3292765"/>
            <a:ext cx="7429502" cy="14595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r>
              <a:rPr lang="en-US"/>
              <a:t>Generate services to feed different web applications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body" idx="1"/>
          </p:nvPr>
        </p:nvSpPr>
        <p:spPr>
          <a:xfrm>
            <a:off x="5183188" y="1256111"/>
            <a:ext cx="7008812" cy="9906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14E"/>
              </a:buClr>
              <a:buSzPts val="2000"/>
              <a:buNone/>
            </a:pPr>
            <a:r>
              <a:rPr lang="en-US" sz="2000" b="1">
                <a:solidFill>
                  <a:srgbClr val="90C14E"/>
                </a:solidFill>
                <a:latin typeface="Calibri"/>
                <a:ea typeface="Calibri"/>
                <a:cs typeface="Calibri"/>
                <a:sym typeface="Calibri"/>
              </a:rPr>
              <a:t>REST</a:t>
            </a:r>
            <a:r>
              <a:rPr lang="en-US" sz="2000" b="1">
                <a:solidFill>
                  <a:schemeClr val="dk1"/>
                </a:solidFill>
                <a:latin typeface="Calibri"/>
                <a:ea typeface="Calibri"/>
                <a:cs typeface="Calibri"/>
                <a:sym typeface="Calibri"/>
              </a:rPr>
              <a:t> </a:t>
            </a:r>
            <a:endParaRPr/>
          </a:p>
          <a:p>
            <a:pPr marL="0" lvl="0" indent="0" algn="l" rtl="0">
              <a:lnSpc>
                <a:spcPct val="90000"/>
              </a:lnSpc>
              <a:spcBef>
                <a:spcPts val="1000"/>
              </a:spcBef>
              <a:spcAft>
                <a:spcPts val="0"/>
              </a:spcAft>
              <a:buClr>
                <a:schemeClr val="dk2"/>
              </a:buClr>
              <a:buSzPts val="1600"/>
              <a:buNone/>
            </a:pPr>
            <a:r>
              <a:rPr lang="en-US" sz="1600">
                <a:solidFill>
                  <a:schemeClr val="dk2"/>
                </a:solidFill>
                <a:latin typeface="Calibri"/>
                <a:ea typeface="Calibri"/>
                <a:cs typeface="Calibri"/>
                <a:sym typeface="Calibri"/>
              </a:rPr>
              <a:t>Representational State Transfer is a software architectural style that defines a set of constraints to be used for creating Web services.</a:t>
            </a:r>
            <a:endParaRPr/>
          </a:p>
        </p:txBody>
      </p:sp>
      <p:sp>
        <p:nvSpPr>
          <p:cNvPr id="233" name="Google Shape;233;p8"/>
          <p:cNvSpPr txBox="1">
            <a:spLocks noGrp="1"/>
          </p:cNvSpPr>
          <p:nvPr>
            <p:ph type="title"/>
          </p:nvPr>
        </p:nvSpPr>
        <p:spPr>
          <a:xfrm>
            <a:off x="836612" y="1591186"/>
            <a:ext cx="4116388" cy="85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0C14E"/>
              </a:buClr>
              <a:buSzPts val="2880"/>
              <a:buFont typeface="Calibri"/>
              <a:buNone/>
            </a:pPr>
            <a:r>
              <a:rPr lang="en-US" sz="2880">
                <a:latin typeface="Calibri"/>
                <a:ea typeface="Calibri"/>
                <a:cs typeface="Calibri"/>
                <a:sym typeface="Calibri"/>
              </a:rPr>
              <a:t>Rest Services Architecture</a:t>
            </a:r>
            <a:endParaRPr sz="2880">
              <a:latin typeface="Calibri"/>
              <a:ea typeface="Calibri"/>
              <a:cs typeface="Calibri"/>
              <a:sym typeface="Calibri"/>
            </a:endParaRPr>
          </a:p>
        </p:txBody>
      </p:sp>
      <p:sp>
        <p:nvSpPr>
          <p:cNvPr id="234" name="Google Shape;234;p8"/>
          <p:cNvSpPr txBox="1">
            <a:spLocks noGrp="1"/>
          </p:cNvSpPr>
          <p:nvPr>
            <p:ph type="ftr" idx="11"/>
          </p:nvPr>
        </p:nvSpPr>
        <p:spPr>
          <a:xfrm>
            <a:off x="838200" y="508394"/>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BIOPAMA - Data Management - Distribute </a:t>
            </a:r>
            <a:endParaRPr/>
          </a:p>
        </p:txBody>
      </p:sp>
      <p:pic>
        <p:nvPicPr>
          <p:cNvPr id="235" name="Google Shape;23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2687" y="2587625"/>
            <a:ext cx="1837146" cy="1945746"/>
          </a:xfrm>
          <a:prstGeom prst="rect">
            <a:avLst/>
          </a:prstGeom>
          <a:noFill/>
          <a:ln>
            <a:noFill/>
          </a:ln>
        </p:spPr>
      </p:pic>
      <p:pic>
        <p:nvPicPr>
          <p:cNvPr id="236" name="Google Shape;23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33218" y="2246717"/>
            <a:ext cx="4418109" cy="3367503"/>
          </a:xfrm>
          <a:prstGeom prst="rect">
            <a:avLst/>
          </a:prstGeom>
          <a:noFill/>
          <a:ln>
            <a:noFill/>
          </a:ln>
        </p:spPr>
      </p:pic>
      <p:pic>
        <p:nvPicPr>
          <p:cNvPr id="237" name="Google Shape;237;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12852" y="89186"/>
            <a:ext cx="5362575" cy="1162492"/>
          </a:xfrm>
          <a:prstGeom prst="rect">
            <a:avLst/>
          </a:prstGeom>
          <a:noFill/>
          <a:ln>
            <a:noFill/>
          </a:ln>
          <a:effectLst>
            <a:outerShdw blurRad="292100" dist="139700" dir="2700000" sx="94000" sy="94000" algn="tl" rotWithShape="0">
              <a:srgbClr val="333333">
                <a:alpha val="64705"/>
              </a:srgbClr>
            </a:outerShdw>
          </a:effectLst>
        </p:spPr>
      </p:pic>
      <p:sp>
        <p:nvSpPr>
          <p:cNvPr id="238" name="Google Shape;238;p8"/>
          <p:cNvSpPr txBox="1"/>
          <p:nvPr/>
        </p:nvSpPr>
        <p:spPr>
          <a:xfrm>
            <a:off x="5183188" y="2256690"/>
            <a:ext cx="2590703" cy="34358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0C14E"/>
              </a:buClr>
              <a:buSzPts val="2000"/>
              <a:buFont typeface="Arial"/>
              <a:buNone/>
            </a:pPr>
            <a:r>
              <a:rPr lang="en-US" sz="2000" b="1">
                <a:solidFill>
                  <a:srgbClr val="90C14E"/>
                </a:solidFill>
                <a:latin typeface="Calibri"/>
                <a:ea typeface="Calibri"/>
                <a:cs typeface="Calibri"/>
                <a:sym typeface="Calibri"/>
              </a:rPr>
              <a:t>JRC REST Server </a:t>
            </a:r>
            <a:endParaRPr/>
          </a:p>
          <a:p>
            <a:pPr marL="0" marR="0" lvl="0" indent="0" algn="l" rtl="0">
              <a:lnSpc>
                <a:spcPct val="90000"/>
              </a:lnSpc>
              <a:spcBef>
                <a:spcPts val="1000"/>
              </a:spcBef>
              <a:spcAft>
                <a:spcPts val="0"/>
              </a:spcAft>
              <a:buClr>
                <a:schemeClr val="dk2"/>
              </a:buClr>
              <a:buSzPts val="1600"/>
              <a:buFont typeface="Arial"/>
              <a:buNone/>
            </a:pPr>
            <a:r>
              <a:rPr lang="en-US" sz="1600">
                <a:solidFill>
                  <a:schemeClr val="dk2"/>
                </a:solidFill>
                <a:latin typeface="Calibri"/>
                <a:ea typeface="Calibri"/>
                <a:cs typeface="Calibri"/>
                <a:sym typeface="Calibri"/>
              </a:rPr>
              <a:t>In a RESTful Web service, requests made to a resource's URI will elicit a response with a payload formatted in HTML, XML, JSON, or some other format. </a:t>
            </a:r>
            <a:endParaRPr sz="1600">
              <a:solidFill>
                <a:schemeClr val="dk2"/>
              </a:solidFill>
              <a:latin typeface="Calibri"/>
              <a:ea typeface="Calibri"/>
              <a:cs typeface="Calibri"/>
              <a:sym typeface="Calibri"/>
            </a:endParaRPr>
          </a:p>
          <a:p>
            <a:pPr marL="0" marR="0" lvl="0" indent="0" algn="l" rtl="0">
              <a:lnSpc>
                <a:spcPct val="90000"/>
              </a:lnSpc>
              <a:spcBef>
                <a:spcPts val="1000"/>
              </a:spcBef>
              <a:spcAft>
                <a:spcPts val="0"/>
              </a:spcAft>
              <a:buClr>
                <a:schemeClr val="dk2"/>
              </a:buClr>
              <a:buSzPts val="1600"/>
              <a:buFont typeface="Arial"/>
              <a:buNone/>
            </a:pPr>
            <a:r>
              <a:rPr lang="en-US" sz="1600">
                <a:solidFill>
                  <a:schemeClr val="dk2"/>
                </a:solidFill>
                <a:latin typeface="Calibri"/>
                <a:ea typeface="Calibri"/>
                <a:cs typeface="Calibri"/>
                <a:sym typeface="Calibri"/>
              </a:rPr>
              <a:t>The response can confirm that some alteration has been made to the stored resource, and the response can provide hypertext links to other related resources or collections of resources.</a:t>
            </a:r>
            <a:endParaRPr sz="1600">
              <a:solidFill>
                <a:schemeClr val="dk2"/>
              </a:solidFill>
              <a:latin typeface="Calibri"/>
              <a:ea typeface="Calibri"/>
              <a:cs typeface="Calibri"/>
              <a:sym typeface="Calibri"/>
            </a:endParaRPr>
          </a:p>
        </p:txBody>
      </p:sp>
      <p:pic>
        <p:nvPicPr>
          <p:cNvPr id="239" name="Google Shape;239;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607002" y="209670"/>
            <a:ext cx="1410299" cy="663849"/>
          </a:xfrm>
          <a:prstGeom prst="rect">
            <a:avLst/>
          </a:prstGeom>
          <a:noFill/>
          <a:ln>
            <a:noFill/>
          </a:ln>
        </p:spPr>
      </p:pic>
      <p:sp>
        <p:nvSpPr>
          <p:cNvPr id="240" name="Google Shape;240;p8"/>
          <p:cNvSpPr/>
          <p:nvPr/>
        </p:nvSpPr>
        <p:spPr>
          <a:xfrm>
            <a:off x="8224466" y="1060029"/>
            <a:ext cx="23825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u="sng">
                <a:solidFill>
                  <a:schemeClr val="dk1"/>
                </a:solidFill>
                <a:latin typeface="Calibri"/>
                <a:ea typeface="Calibri"/>
                <a:cs typeface="Calibri"/>
                <a:sym typeface="Calibri"/>
                <a:hlinkClick r:id="rId7"/>
              </a:rPr>
              <a:t>https://rest-services.jrc.ec.europa.eu</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Widescreen</PresentationFormat>
  <Paragraphs>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Teko</vt:lpstr>
      <vt:lpstr>Arial</vt:lpstr>
      <vt:lpstr>Libre Franklin</vt:lpstr>
      <vt:lpstr>Franklin Gothic</vt:lpstr>
      <vt:lpstr>Calibri</vt:lpstr>
      <vt:lpstr>Office Theme</vt:lpstr>
      <vt:lpstr>BIOPAMA Data Management</vt:lpstr>
      <vt:lpstr>BIOPAMA Data Management workflow Design</vt:lpstr>
      <vt:lpstr>The full process schema</vt:lpstr>
      <vt:lpstr>Store</vt:lpstr>
      <vt:lpstr>PostgreSQL DataBase</vt:lpstr>
      <vt:lpstr>Elaborate</vt:lpstr>
      <vt:lpstr>Views and Functions</vt:lpstr>
      <vt:lpstr>Distribute</vt:lpstr>
      <vt:lpstr>Rest Services Architecture</vt:lpstr>
      <vt:lpstr>Render</vt:lpstr>
      <vt:lpstr>Web Applications, Dashboard, Pages</vt:lpstr>
      <vt:lpstr>Web Applications, Dashboard, Pages</vt:lpstr>
      <vt:lpstr>Web Applications, Dashboard, Pages</vt:lpstr>
      <vt:lpstr>Web Applications, Dashboard, Pages</vt:lpstr>
      <vt:lpstr>The full process schema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BIOPAMA Data Management</dc:title>
  <dc:creator>Microsoft Office User</dc:creator>
  <cp:lastModifiedBy>BUCIOACA Roxana</cp:lastModifiedBy>
  <cp:revision>1</cp:revision>
  <dcterms:created xsi:type="dcterms:W3CDTF">2016-03-29T08:17:27Z</dcterms:created>
  <dcterms:modified xsi:type="dcterms:W3CDTF">2019-06-29T16:38:00Z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https://connected.cnect.cec.eu.int</vt:lpwstr>
  </property>
  <property fmtid="{D5CDD505-2E9C-101B-9397-08002B2CF9AE}" pid="3" name="Offisync_UniqueId">
    <vt:lpwstr>144279</vt:lpwstr>
  </property>
  <property fmtid="{D5CDD505-2E9C-101B-9397-08002B2CF9AE}" pid="4" name="Jive_LatestUserAccountName">
    <vt:lpwstr>boccase</vt:lpwstr>
  </property>
  <property fmtid="{D5CDD505-2E9C-101B-9397-08002B2CF9AE}" pid="5" name="Jive_VersionGuid">
    <vt:lpwstr>ea7c01f7-8789-4d31-87ce-d76e136f85d3</vt:lpwstr>
  </property>
  <property fmtid="{D5CDD505-2E9C-101B-9397-08002B2CF9AE}" pid="6" name="Offisync_ServerID">
    <vt:lpwstr>0d3b22a6-6203-4efc-8e8e-b5279256493b</vt:lpwstr>
  </property>
  <property fmtid="{D5CDD505-2E9C-101B-9397-08002B2CF9AE}" pid="7" name="Offisync_UpdateToken">
    <vt:lpwstr>1</vt:lpwstr>
  </property>
</Properties>
</file>